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8"/>
  </p:notesMasterIdLst>
  <p:handoutMasterIdLst>
    <p:handoutMasterId r:id="rId79"/>
  </p:handoutMasterIdLst>
  <p:sldIdLst>
    <p:sldId id="1935" r:id="rId5"/>
    <p:sldId id="2040" r:id="rId6"/>
    <p:sldId id="2035" r:id="rId7"/>
    <p:sldId id="346" r:id="rId8"/>
    <p:sldId id="414" r:id="rId9"/>
    <p:sldId id="2017" r:id="rId10"/>
    <p:sldId id="1983" r:id="rId11"/>
    <p:sldId id="417" r:id="rId12"/>
    <p:sldId id="1968" r:id="rId13"/>
    <p:sldId id="1992" r:id="rId14"/>
    <p:sldId id="1988" r:id="rId15"/>
    <p:sldId id="2034" r:id="rId16"/>
    <p:sldId id="1940" r:id="rId17"/>
    <p:sldId id="1950" r:id="rId18"/>
    <p:sldId id="1938" r:id="rId19"/>
    <p:sldId id="2027" r:id="rId20"/>
    <p:sldId id="2036" r:id="rId21"/>
    <p:sldId id="2037" r:id="rId22"/>
    <p:sldId id="2033" r:id="rId23"/>
    <p:sldId id="2032" r:id="rId24"/>
    <p:sldId id="2060" r:id="rId25"/>
    <p:sldId id="2029" r:id="rId26"/>
    <p:sldId id="2038" r:id="rId27"/>
    <p:sldId id="1981" r:id="rId28"/>
    <p:sldId id="2061" r:id="rId29"/>
    <p:sldId id="1987" r:id="rId30"/>
    <p:sldId id="1997" r:id="rId31"/>
    <p:sldId id="1999" r:id="rId32"/>
    <p:sldId id="2006" r:id="rId33"/>
    <p:sldId id="2007" r:id="rId34"/>
    <p:sldId id="2008" r:id="rId35"/>
    <p:sldId id="1949" r:id="rId36"/>
    <p:sldId id="2013" r:id="rId37"/>
    <p:sldId id="2019" r:id="rId38"/>
    <p:sldId id="2018" r:id="rId39"/>
    <p:sldId id="395" r:id="rId40"/>
    <p:sldId id="399" r:id="rId41"/>
    <p:sldId id="400" r:id="rId42"/>
    <p:sldId id="2020" r:id="rId43"/>
    <p:sldId id="332" r:id="rId44"/>
    <p:sldId id="1959" r:id="rId45"/>
    <p:sldId id="1984" r:id="rId46"/>
    <p:sldId id="1973" r:id="rId47"/>
    <p:sldId id="1974" r:id="rId48"/>
    <p:sldId id="387" r:id="rId49"/>
    <p:sldId id="344" r:id="rId50"/>
    <p:sldId id="1971" r:id="rId51"/>
    <p:sldId id="345" r:id="rId52"/>
    <p:sldId id="1958" r:id="rId53"/>
    <p:sldId id="313" r:id="rId54"/>
    <p:sldId id="326" r:id="rId55"/>
    <p:sldId id="1964" r:id="rId56"/>
    <p:sldId id="1970" r:id="rId57"/>
    <p:sldId id="379" r:id="rId58"/>
    <p:sldId id="389" r:id="rId59"/>
    <p:sldId id="289" r:id="rId60"/>
    <p:sldId id="1957" r:id="rId61"/>
    <p:sldId id="1965" r:id="rId62"/>
    <p:sldId id="2041" r:id="rId63"/>
    <p:sldId id="2044" r:id="rId64"/>
    <p:sldId id="2045" r:id="rId65"/>
    <p:sldId id="2048" r:id="rId66"/>
    <p:sldId id="2049" r:id="rId67"/>
    <p:sldId id="2050" r:id="rId68"/>
    <p:sldId id="2051" r:id="rId69"/>
    <p:sldId id="2052" r:id="rId70"/>
    <p:sldId id="2053" r:id="rId71"/>
    <p:sldId id="2054" r:id="rId72"/>
    <p:sldId id="2055" r:id="rId73"/>
    <p:sldId id="2056" r:id="rId74"/>
    <p:sldId id="2057" r:id="rId75"/>
    <p:sldId id="2058" r:id="rId76"/>
    <p:sldId id="1939" r:id="rId77"/>
  </p:sldIdLst>
  <p:sldSz cx="9906000" cy="6858000" type="A4"/>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F3FADA34-C77A-5D46-B7C1-7BFD43A97B64}">
          <p14:sldIdLst/>
        </p14:section>
        <p14:section name="Sección sin título" id="{013CE9D4-0B47-9444-A32B-430DFD1F12F1}">
          <p14:sldIdLst>
            <p14:sldId id="1935"/>
            <p14:sldId id="2040"/>
            <p14:sldId id="2035"/>
            <p14:sldId id="346"/>
            <p14:sldId id="414"/>
            <p14:sldId id="2017"/>
            <p14:sldId id="1983"/>
            <p14:sldId id="417"/>
            <p14:sldId id="1968"/>
            <p14:sldId id="1992"/>
            <p14:sldId id="1988"/>
            <p14:sldId id="2034"/>
            <p14:sldId id="1940"/>
            <p14:sldId id="1950"/>
            <p14:sldId id="1938"/>
            <p14:sldId id="2027"/>
            <p14:sldId id="2036"/>
            <p14:sldId id="2037"/>
            <p14:sldId id="2033"/>
            <p14:sldId id="2032"/>
            <p14:sldId id="2060"/>
            <p14:sldId id="2029"/>
            <p14:sldId id="2038"/>
            <p14:sldId id="1981"/>
            <p14:sldId id="2061"/>
            <p14:sldId id="1987"/>
            <p14:sldId id="1997"/>
            <p14:sldId id="1999"/>
            <p14:sldId id="2006"/>
            <p14:sldId id="2007"/>
            <p14:sldId id="2008"/>
            <p14:sldId id="1949"/>
            <p14:sldId id="2013"/>
            <p14:sldId id="2019"/>
            <p14:sldId id="2018"/>
            <p14:sldId id="395"/>
            <p14:sldId id="399"/>
            <p14:sldId id="400"/>
            <p14:sldId id="2020"/>
            <p14:sldId id="332"/>
            <p14:sldId id="1959"/>
            <p14:sldId id="1984"/>
            <p14:sldId id="1973"/>
            <p14:sldId id="1974"/>
            <p14:sldId id="387"/>
            <p14:sldId id="344"/>
            <p14:sldId id="1971"/>
            <p14:sldId id="345"/>
            <p14:sldId id="1958"/>
            <p14:sldId id="313"/>
            <p14:sldId id="326"/>
            <p14:sldId id="1964"/>
            <p14:sldId id="1970"/>
            <p14:sldId id="379"/>
            <p14:sldId id="389"/>
            <p14:sldId id="289"/>
            <p14:sldId id="1957"/>
            <p14:sldId id="1965"/>
            <p14:sldId id="2041"/>
            <p14:sldId id="2044"/>
            <p14:sldId id="2045"/>
            <p14:sldId id="2048"/>
            <p14:sldId id="2049"/>
            <p14:sldId id="2050"/>
            <p14:sldId id="2051"/>
            <p14:sldId id="2052"/>
            <p14:sldId id="2053"/>
            <p14:sldId id="2054"/>
            <p14:sldId id="2055"/>
            <p14:sldId id="2056"/>
            <p14:sldId id="2057"/>
            <p14:sldId id="2058"/>
            <p14:sldId id="193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FA0711-EEC4-8034-3001-DD0452864DBC}" name="Aitor Bonillo Durán" initials="" userId="S::abonillo@promo-soft.eu::f7d75e6e-a456-4121-931d-34767d6d7b3a" providerId="AD"/>
  <p188:author id="{0FCC4C3F-C950-1954-1294-EF1D95A39B39}" name="Victor Galino Lopez" initials="VL" userId="S::vgalino@promo-soft.eu::d475cc3e-3f26-4c95-a136-bbb0181c4b8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FF"/>
    <a:srgbClr val="CCCCFF"/>
    <a:srgbClr val="CCFF99"/>
    <a:srgbClr val="000066"/>
    <a:srgbClr val="9999FF"/>
    <a:srgbClr val="1860F0"/>
    <a:srgbClr val="25A2FF"/>
    <a:srgbClr val="D92962"/>
    <a:srgbClr val="1347D7"/>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5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diagrams/_rels/data3.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slide" Target="../slides/slide36.xml"/><Relationship Id="rId1" Type="http://schemas.openxmlformats.org/officeDocument/2006/relationships/slide" Target="../slides/slide35.xml"/><Relationship Id="rId4"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96A0CD-0663-4679-ACAA-22E89572B1E9}"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es-ES_tradnl"/>
        </a:p>
      </dgm:t>
    </dgm:pt>
    <dgm:pt modelId="{EF7C8369-E46E-4836-9BA2-8EA4BD165CE7}">
      <dgm:prSet phldrT="[Texto]"/>
      <dgm:spPr/>
      <dgm:t>
        <a:bodyPr/>
        <a:lstStyle/>
        <a:p>
          <a:pPr algn="ctr"/>
          <a:r>
            <a:rPr lang="es-ES" sz="900" b="1">
              <a:latin typeface="Texta Alt" panose="00000500000000000000" pitchFamily="50" charset="0"/>
            </a:rPr>
            <a:t>1984</a:t>
          </a:r>
          <a:endParaRPr lang="es-ES_tradnl" sz="900">
            <a:latin typeface="Texta Alt" panose="00000500000000000000" pitchFamily="50" charset="0"/>
          </a:endParaRPr>
        </a:p>
      </dgm:t>
    </dgm:pt>
    <dgm:pt modelId="{292F4DF3-8044-4EC6-A585-34AD8635EF3D}" type="parTrans" cxnId="{345C3DCE-41BA-4BB2-BC68-297FBE71F989}">
      <dgm:prSet/>
      <dgm:spPr/>
      <dgm:t>
        <a:bodyPr/>
        <a:lstStyle/>
        <a:p>
          <a:endParaRPr lang="es-ES_tradnl"/>
        </a:p>
      </dgm:t>
    </dgm:pt>
    <dgm:pt modelId="{A13A3041-1483-4F10-98D5-3287C8CDC858}" type="sibTrans" cxnId="{345C3DCE-41BA-4BB2-BC68-297FBE71F989}">
      <dgm:prSet/>
      <dgm:spPr/>
      <dgm:t>
        <a:bodyPr/>
        <a:lstStyle/>
        <a:p>
          <a:endParaRPr lang="es-ES_tradnl"/>
        </a:p>
      </dgm:t>
    </dgm:pt>
    <dgm:pt modelId="{E72EA392-A3C3-4E57-B3E1-62838CB881CB}">
      <dgm:prSet phldrT="[Texto]"/>
      <dgm:spPr/>
      <dgm:t>
        <a:bodyPr/>
        <a:lstStyle/>
        <a:p>
          <a:pPr algn="ctr"/>
          <a:r>
            <a:rPr lang="es-ES" sz="900" b="1">
              <a:latin typeface="Texta Alt" panose="00000500000000000000" pitchFamily="50" charset="0"/>
            </a:rPr>
            <a:t>1992</a:t>
          </a:r>
          <a:endParaRPr lang="es-ES_tradnl" sz="900">
            <a:latin typeface="Texta Alt" panose="00000500000000000000" pitchFamily="50" charset="0"/>
          </a:endParaRPr>
        </a:p>
      </dgm:t>
    </dgm:pt>
    <dgm:pt modelId="{5E8837DA-146B-432A-8927-0531CE048B21}" type="parTrans" cxnId="{82F27E22-5852-4E63-97E4-736F67C066B9}">
      <dgm:prSet/>
      <dgm:spPr/>
      <dgm:t>
        <a:bodyPr/>
        <a:lstStyle/>
        <a:p>
          <a:endParaRPr lang="es-ES_tradnl"/>
        </a:p>
      </dgm:t>
    </dgm:pt>
    <dgm:pt modelId="{6487D610-8FD4-4819-826A-4030D5C695B8}" type="sibTrans" cxnId="{82F27E22-5852-4E63-97E4-736F67C066B9}">
      <dgm:prSet/>
      <dgm:spPr/>
      <dgm:t>
        <a:bodyPr/>
        <a:lstStyle/>
        <a:p>
          <a:endParaRPr lang="es-ES_tradnl"/>
        </a:p>
      </dgm:t>
    </dgm:pt>
    <dgm:pt modelId="{C9DE5D57-3FA5-4AA6-8BE3-53C86B521AF9}">
      <dgm:prSet phldrT="[Texto]"/>
      <dgm:spPr/>
      <dgm:t>
        <a:bodyPr/>
        <a:lstStyle/>
        <a:p>
          <a:pPr algn="ctr"/>
          <a:r>
            <a:rPr lang="es-ES" sz="900" b="1">
              <a:latin typeface="Texta Alt" panose="00000500000000000000" pitchFamily="50" charset="0"/>
            </a:rPr>
            <a:t>2000</a:t>
          </a:r>
        </a:p>
      </dgm:t>
    </dgm:pt>
    <dgm:pt modelId="{14E3BAFE-DDCC-41C4-9EE2-CB2CE266C89D}" type="parTrans" cxnId="{CB3B1804-D963-449F-8BFF-D88B7E1B0F8E}">
      <dgm:prSet/>
      <dgm:spPr/>
      <dgm:t>
        <a:bodyPr/>
        <a:lstStyle/>
        <a:p>
          <a:endParaRPr lang="es-ES_tradnl"/>
        </a:p>
      </dgm:t>
    </dgm:pt>
    <dgm:pt modelId="{4C3C1A26-37FF-4BFB-B8B7-8D8BA5BC4F76}" type="sibTrans" cxnId="{CB3B1804-D963-449F-8BFF-D88B7E1B0F8E}">
      <dgm:prSet/>
      <dgm:spPr/>
      <dgm:t>
        <a:bodyPr/>
        <a:lstStyle/>
        <a:p>
          <a:endParaRPr lang="es-ES_tradnl"/>
        </a:p>
      </dgm:t>
    </dgm:pt>
    <dgm:pt modelId="{FE965948-68CC-4300-A58B-0098D713B379}">
      <dgm:prSet/>
      <dgm:spPr/>
      <dgm:t>
        <a:bodyPr/>
        <a:lstStyle/>
        <a:p>
          <a:pPr algn="ctr"/>
          <a:r>
            <a:rPr lang="es-ES" sz="900" b="1">
              <a:latin typeface="Texta Alt" panose="00000500000000000000" pitchFamily="50" charset="0"/>
            </a:rPr>
            <a:t>2005</a:t>
          </a:r>
          <a:endParaRPr lang="es-ES_tradnl" sz="900" b="1">
            <a:latin typeface="Texta Alt" panose="00000500000000000000" pitchFamily="50" charset="0"/>
          </a:endParaRPr>
        </a:p>
      </dgm:t>
    </dgm:pt>
    <dgm:pt modelId="{10C6851D-D000-4E40-A493-0ACFE1A17657}" type="parTrans" cxnId="{706F4528-F2C0-4E96-8E1F-CFAECA80EDEC}">
      <dgm:prSet/>
      <dgm:spPr/>
      <dgm:t>
        <a:bodyPr/>
        <a:lstStyle/>
        <a:p>
          <a:endParaRPr lang="es-ES_tradnl"/>
        </a:p>
      </dgm:t>
    </dgm:pt>
    <dgm:pt modelId="{FA1EAF90-2528-4F03-B8F6-3B2CD9802980}" type="sibTrans" cxnId="{706F4528-F2C0-4E96-8E1F-CFAECA80EDEC}">
      <dgm:prSet/>
      <dgm:spPr/>
      <dgm:t>
        <a:bodyPr/>
        <a:lstStyle/>
        <a:p>
          <a:endParaRPr lang="es-ES_tradnl"/>
        </a:p>
      </dgm:t>
    </dgm:pt>
    <dgm:pt modelId="{C2FD43B3-00F2-404C-9034-0AC4CECB9043}">
      <dgm:prSet/>
      <dgm:spPr/>
      <dgm:t>
        <a:bodyPr/>
        <a:lstStyle/>
        <a:p>
          <a:pPr algn="ctr"/>
          <a:r>
            <a:rPr lang="es-ES" sz="900" b="1">
              <a:latin typeface="Texta Alt" panose="00000500000000000000" pitchFamily="50" charset="0"/>
            </a:rPr>
            <a:t>2009</a:t>
          </a:r>
          <a:endParaRPr lang="es-ES_tradnl" sz="900" b="1">
            <a:latin typeface="Texta Alt" panose="00000500000000000000" pitchFamily="50" charset="0"/>
          </a:endParaRPr>
        </a:p>
      </dgm:t>
    </dgm:pt>
    <dgm:pt modelId="{7B956E76-DBD4-4593-89C5-BBC2807C79AD}" type="parTrans" cxnId="{C750E900-511D-4352-BF0C-1072CCBC32E2}">
      <dgm:prSet/>
      <dgm:spPr/>
      <dgm:t>
        <a:bodyPr/>
        <a:lstStyle/>
        <a:p>
          <a:endParaRPr lang="es-ES_tradnl"/>
        </a:p>
      </dgm:t>
    </dgm:pt>
    <dgm:pt modelId="{F9C6A856-A850-46D5-82D4-A5E9F72D359A}" type="sibTrans" cxnId="{C750E900-511D-4352-BF0C-1072CCBC32E2}">
      <dgm:prSet/>
      <dgm:spPr/>
      <dgm:t>
        <a:bodyPr/>
        <a:lstStyle/>
        <a:p>
          <a:endParaRPr lang="es-ES_tradnl"/>
        </a:p>
      </dgm:t>
    </dgm:pt>
    <dgm:pt modelId="{8143C135-2F2B-47FE-A9B1-6EC51E6A75E8}">
      <dgm:prSet custT="1"/>
      <dgm:spPr/>
      <dgm:t>
        <a:bodyPr/>
        <a:lstStyle/>
        <a:p>
          <a:pPr algn="l"/>
          <a:r>
            <a:rPr lang="es-ES" sz="800">
              <a:latin typeface="Texta Alt" panose="00000500000000000000" pitchFamily="50" charset="0"/>
            </a:rPr>
            <a:t>Creación del departamento de desarrollo de software.</a:t>
          </a:r>
          <a:endParaRPr lang="es-ES_tradnl" sz="800">
            <a:latin typeface="Texta Alt" panose="00000500000000000000" pitchFamily="50" charset="0"/>
          </a:endParaRPr>
        </a:p>
      </dgm:t>
    </dgm:pt>
    <dgm:pt modelId="{1E44211D-EDCE-40BA-865E-6C21579CF735}" type="parTrans" cxnId="{20BAA0B5-8210-4A72-9FC7-0D7B63F03DC6}">
      <dgm:prSet/>
      <dgm:spPr/>
      <dgm:t>
        <a:bodyPr/>
        <a:lstStyle/>
        <a:p>
          <a:endParaRPr lang="es-ES_tradnl"/>
        </a:p>
      </dgm:t>
    </dgm:pt>
    <dgm:pt modelId="{EBC4F0F0-9E15-487C-966D-48F10CB9D01A}" type="sibTrans" cxnId="{20BAA0B5-8210-4A72-9FC7-0D7B63F03DC6}">
      <dgm:prSet/>
      <dgm:spPr/>
      <dgm:t>
        <a:bodyPr/>
        <a:lstStyle/>
        <a:p>
          <a:endParaRPr lang="es-ES_tradnl"/>
        </a:p>
      </dgm:t>
    </dgm:pt>
    <dgm:pt modelId="{C010B601-1D8A-4802-8121-2289BB0BB437}">
      <dgm:prSet custT="1"/>
      <dgm:spPr/>
      <dgm:t>
        <a:bodyPr/>
        <a:lstStyle/>
        <a:p>
          <a:pPr algn="l"/>
          <a:r>
            <a:rPr lang="es-ES" sz="800">
              <a:latin typeface="Texta Alt" panose="00000500000000000000" pitchFamily="50" charset="0"/>
            </a:rPr>
            <a:t>Nacimiento software GUC (Gestión Unificada de Contactos).</a:t>
          </a:r>
          <a:endParaRPr lang="es-ES_tradnl" sz="800">
            <a:latin typeface="Texta Alt" panose="00000500000000000000" pitchFamily="50" charset="0"/>
          </a:endParaRPr>
        </a:p>
      </dgm:t>
    </dgm:pt>
    <dgm:pt modelId="{B2DD10DB-292D-4608-B8FA-30E5C19D042B}" type="parTrans" cxnId="{5546D943-F311-4746-91EF-D1B02EED04AE}">
      <dgm:prSet/>
      <dgm:spPr/>
      <dgm:t>
        <a:bodyPr/>
        <a:lstStyle/>
        <a:p>
          <a:endParaRPr lang="es-ES_tradnl"/>
        </a:p>
      </dgm:t>
    </dgm:pt>
    <dgm:pt modelId="{192B84C0-E25F-402D-83BB-9685C7291780}" type="sibTrans" cxnId="{5546D943-F311-4746-91EF-D1B02EED04AE}">
      <dgm:prSet/>
      <dgm:spPr/>
      <dgm:t>
        <a:bodyPr/>
        <a:lstStyle/>
        <a:p>
          <a:endParaRPr lang="es-ES_tradnl"/>
        </a:p>
      </dgm:t>
    </dgm:pt>
    <dgm:pt modelId="{CEB33D8D-B144-45CD-A3E3-5AD4E0481725}">
      <dgm:prSet/>
      <dgm:spPr/>
      <dgm:t>
        <a:bodyPr/>
        <a:lstStyle/>
        <a:p>
          <a:pPr algn="ctr"/>
          <a:r>
            <a:rPr lang="es-ES" sz="900" b="1">
              <a:latin typeface="Texta Alt" panose="00000500000000000000" pitchFamily="50" charset="0"/>
            </a:rPr>
            <a:t>2016</a:t>
          </a:r>
          <a:endParaRPr lang="es-ES_tradnl" sz="900" b="1">
            <a:latin typeface="Texta Alt" panose="00000500000000000000" pitchFamily="50" charset="0"/>
          </a:endParaRPr>
        </a:p>
      </dgm:t>
    </dgm:pt>
    <dgm:pt modelId="{7CFBB6CD-6658-427C-B5D4-C4CDED6D7476}" type="parTrans" cxnId="{78E8AE88-450A-48B1-AC12-DCAB95ECE1E2}">
      <dgm:prSet/>
      <dgm:spPr/>
      <dgm:t>
        <a:bodyPr/>
        <a:lstStyle/>
        <a:p>
          <a:endParaRPr lang="es-ES_tradnl"/>
        </a:p>
      </dgm:t>
    </dgm:pt>
    <dgm:pt modelId="{D50D49DF-C046-497C-9227-FA711FFF0ABE}" type="sibTrans" cxnId="{78E8AE88-450A-48B1-AC12-DCAB95ECE1E2}">
      <dgm:prSet/>
      <dgm:spPr/>
      <dgm:t>
        <a:bodyPr/>
        <a:lstStyle/>
        <a:p>
          <a:endParaRPr lang="es-ES_tradnl"/>
        </a:p>
      </dgm:t>
    </dgm:pt>
    <dgm:pt modelId="{0BA9669E-B9DD-4716-B614-CB906AAB2DDF}">
      <dgm:prSet/>
      <dgm:spPr/>
      <dgm:t>
        <a:bodyPr/>
        <a:lstStyle/>
        <a:p>
          <a:pPr algn="ctr"/>
          <a:r>
            <a:rPr lang="es-ES" sz="900" b="1">
              <a:latin typeface="Texta Alt" panose="00000500000000000000" pitchFamily="50" charset="0"/>
            </a:rPr>
            <a:t>2018</a:t>
          </a:r>
          <a:endParaRPr lang="es-ES_tradnl" sz="900" b="1">
            <a:latin typeface="Texta Alt" panose="00000500000000000000" pitchFamily="50" charset="0"/>
          </a:endParaRPr>
        </a:p>
      </dgm:t>
    </dgm:pt>
    <dgm:pt modelId="{6CAD4D22-672A-4BEE-B37C-C61232B3A5B4}" type="parTrans" cxnId="{28E2E3F2-81F3-455A-9393-CD38FC56E171}">
      <dgm:prSet/>
      <dgm:spPr/>
      <dgm:t>
        <a:bodyPr/>
        <a:lstStyle/>
        <a:p>
          <a:endParaRPr lang="es-ES_tradnl"/>
        </a:p>
      </dgm:t>
    </dgm:pt>
    <dgm:pt modelId="{6A9FB36B-2E58-4054-B9F8-7842CAC76DF9}" type="sibTrans" cxnId="{28E2E3F2-81F3-455A-9393-CD38FC56E171}">
      <dgm:prSet/>
      <dgm:spPr/>
      <dgm:t>
        <a:bodyPr/>
        <a:lstStyle/>
        <a:p>
          <a:endParaRPr lang="es-ES_tradnl"/>
        </a:p>
      </dgm:t>
    </dgm:pt>
    <dgm:pt modelId="{179D2E22-E9F8-45D4-9CC8-32252D3932C8}">
      <dgm:prSet custT="1"/>
      <dgm:spPr/>
      <dgm:t>
        <a:bodyPr/>
        <a:lstStyle/>
        <a:p>
          <a:pPr algn="ctr"/>
          <a:r>
            <a:rPr lang="es-ES" sz="2000" b="1">
              <a:latin typeface="Texta Alt" panose="00000500000000000000" pitchFamily="50" charset="0"/>
            </a:rPr>
            <a:t>2020</a:t>
          </a:r>
          <a:endParaRPr lang="es-ES_tradnl" sz="900" b="1">
            <a:latin typeface="Texta Alt" panose="00000500000000000000" pitchFamily="50" charset="0"/>
          </a:endParaRPr>
        </a:p>
      </dgm:t>
    </dgm:pt>
    <dgm:pt modelId="{F4D9CF3D-0AAA-4080-9887-3E5934B75503}" type="parTrans" cxnId="{B55D16FB-CF10-4B67-8DAC-A47BFF562CF1}">
      <dgm:prSet/>
      <dgm:spPr/>
      <dgm:t>
        <a:bodyPr/>
        <a:lstStyle/>
        <a:p>
          <a:endParaRPr lang="es-ES_tradnl"/>
        </a:p>
      </dgm:t>
    </dgm:pt>
    <dgm:pt modelId="{722C063C-35A3-49FF-BC78-6A4A94AA254E}" type="sibTrans" cxnId="{B55D16FB-CF10-4B67-8DAC-A47BFF562CF1}">
      <dgm:prSet/>
      <dgm:spPr/>
      <dgm:t>
        <a:bodyPr/>
        <a:lstStyle/>
        <a:p>
          <a:endParaRPr lang="es-ES_tradnl"/>
        </a:p>
      </dgm:t>
    </dgm:pt>
    <dgm:pt modelId="{C13B9C8E-C383-4A0B-B83D-150AEC82FECC}">
      <dgm:prSet custT="1"/>
      <dgm:spPr/>
      <dgm:t>
        <a:bodyPr/>
        <a:lstStyle/>
        <a:p>
          <a:pPr algn="l"/>
          <a:r>
            <a:rPr lang="es-ES" sz="800">
              <a:latin typeface="Texta Alt" panose="00000500000000000000" pitchFamily="50" charset="0"/>
            </a:rPr>
            <a:t>Lanzamiento versión web de GUC</a:t>
          </a:r>
          <a:endParaRPr lang="es-ES_tradnl" sz="800">
            <a:latin typeface="Texta Alt" panose="00000500000000000000" pitchFamily="50" charset="0"/>
          </a:endParaRPr>
        </a:p>
      </dgm:t>
    </dgm:pt>
    <dgm:pt modelId="{67141D8A-4602-402C-B044-DDBD98FB2DF1}" type="parTrans" cxnId="{41FFF364-CD99-497A-8B67-EE9D7221E41D}">
      <dgm:prSet/>
      <dgm:spPr/>
      <dgm:t>
        <a:bodyPr/>
        <a:lstStyle/>
        <a:p>
          <a:endParaRPr lang="es-ES_tradnl"/>
        </a:p>
      </dgm:t>
    </dgm:pt>
    <dgm:pt modelId="{AAC853DA-16B0-4D94-A215-FFA67E486B95}" type="sibTrans" cxnId="{41FFF364-CD99-497A-8B67-EE9D7221E41D}">
      <dgm:prSet/>
      <dgm:spPr/>
      <dgm:t>
        <a:bodyPr/>
        <a:lstStyle/>
        <a:p>
          <a:endParaRPr lang="es-ES_tradnl"/>
        </a:p>
      </dgm:t>
    </dgm:pt>
    <dgm:pt modelId="{F6883E66-B008-49E4-87AA-24B71CFA8F92}">
      <dgm:prSet custT="1"/>
      <dgm:spPr/>
      <dgm:t>
        <a:bodyPr/>
        <a:lstStyle/>
        <a:p>
          <a:pPr algn="l"/>
          <a:r>
            <a:rPr lang="es-ES" sz="800">
              <a:latin typeface="Texta Alt" panose="00000500000000000000" pitchFamily="50" charset="0"/>
            </a:rPr>
            <a:t>Creación departamento propio de telefonía IP.</a:t>
          </a:r>
          <a:endParaRPr lang="es-ES_tradnl" sz="800">
            <a:latin typeface="Texta Alt" panose="00000500000000000000" pitchFamily="50" charset="0"/>
          </a:endParaRPr>
        </a:p>
      </dgm:t>
    </dgm:pt>
    <dgm:pt modelId="{D35E2B19-10EE-4843-8732-EC05D70753AC}" type="parTrans" cxnId="{320D6DF0-7FAC-4650-BC3C-7BAE5ED54B2C}">
      <dgm:prSet/>
      <dgm:spPr/>
      <dgm:t>
        <a:bodyPr/>
        <a:lstStyle/>
        <a:p>
          <a:endParaRPr lang="es-ES_tradnl"/>
        </a:p>
      </dgm:t>
    </dgm:pt>
    <dgm:pt modelId="{36D755E3-34EC-4C0F-9EA2-EAF0C4A027AE}" type="sibTrans" cxnId="{320D6DF0-7FAC-4650-BC3C-7BAE5ED54B2C}">
      <dgm:prSet/>
      <dgm:spPr/>
      <dgm:t>
        <a:bodyPr/>
        <a:lstStyle/>
        <a:p>
          <a:endParaRPr lang="es-ES_tradnl"/>
        </a:p>
      </dgm:t>
    </dgm:pt>
    <dgm:pt modelId="{E4D26B26-BEDC-4301-A8E0-8D6A2FF4E1C1}">
      <dgm:prSet custT="1"/>
      <dgm:spPr/>
      <dgm:t>
        <a:bodyPr/>
        <a:lstStyle/>
        <a:p>
          <a:pPr algn="l"/>
          <a:r>
            <a:rPr lang="es-ES" sz="800">
              <a:latin typeface="Texta Alt" panose="00000500000000000000" pitchFamily="50" charset="0"/>
            </a:rPr>
            <a:t>Ayuda a todos nuestros clientes para poder teletrabajar.</a:t>
          </a:r>
          <a:endParaRPr lang="es-ES_tradnl" sz="800">
            <a:latin typeface="Texta Alt" panose="00000500000000000000" pitchFamily="50" charset="0"/>
          </a:endParaRPr>
        </a:p>
      </dgm:t>
    </dgm:pt>
    <dgm:pt modelId="{CA8FB3AE-4256-4645-9350-678042703785}" type="parTrans" cxnId="{6A7B7590-76B7-47D4-ADD2-65C604D2EAD2}">
      <dgm:prSet/>
      <dgm:spPr/>
      <dgm:t>
        <a:bodyPr/>
        <a:lstStyle/>
        <a:p>
          <a:endParaRPr lang="es-ES_tradnl"/>
        </a:p>
      </dgm:t>
    </dgm:pt>
    <dgm:pt modelId="{10095A7D-C61B-4CF7-AA1F-CE894D82E0B0}" type="sibTrans" cxnId="{6A7B7590-76B7-47D4-ADD2-65C604D2EAD2}">
      <dgm:prSet/>
      <dgm:spPr/>
      <dgm:t>
        <a:bodyPr/>
        <a:lstStyle/>
        <a:p>
          <a:endParaRPr lang="es-ES_tradnl"/>
        </a:p>
      </dgm:t>
    </dgm:pt>
    <dgm:pt modelId="{B6E24BCB-51E0-454D-86DE-417206D10F99}">
      <dgm:prSet custT="1"/>
      <dgm:spPr/>
      <dgm:t>
        <a:bodyPr/>
        <a:lstStyle/>
        <a:p>
          <a:pPr algn="l"/>
          <a:r>
            <a:rPr lang="es-ES" sz="800" err="1">
              <a:latin typeface="Texta Alt" panose="00000500000000000000" pitchFamily="50" charset="0"/>
            </a:rPr>
            <a:t>Partners</a:t>
          </a:r>
          <a:r>
            <a:rPr lang="es-ES" sz="800">
              <a:latin typeface="Texta Alt" panose="00000500000000000000" pitchFamily="50" charset="0"/>
            </a:rPr>
            <a:t> de OVH.</a:t>
          </a:r>
          <a:endParaRPr lang="es-ES_tradnl" sz="800">
            <a:latin typeface="Texta Alt" panose="00000500000000000000" pitchFamily="50" charset="0"/>
          </a:endParaRPr>
        </a:p>
      </dgm:t>
    </dgm:pt>
    <dgm:pt modelId="{7E576F2C-D55C-482B-A48B-2FC6B9590C82}" type="parTrans" cxnId="{547AFCC1-DCDD-48FF-AE24-2B10132572A0}">
      <dgm:prSet/>
      <dgm:spPr/>
      <dgm:t>
        <a:bodyPr/>
        <a:lstStyle/>
        <a:p>
          <a:endParaRPr lang="es-ES_tradnl"/>
        </a:p>
      </dgm:t>
    </dgm:pt>
    <dgm:pt modelId="{04904126-EF59-486A-85E3-97BC25022BE8}" type="sibTrans" cxnId="{547AFCC1-DCDD-48FF-AE24-2B10132572A0}">
      <dgm:prSet/>
      <dgm:spPr/>
      <dgm:t>
        <a:bodyPr/>
        <a:lstStyle/>
        <a:p>
          <a:endParaRPr lang="es-ES_tradnl"/>
        </a:p>
      </dgm:t>
    </dgm:pt>
    <dgm:pt modelId="{8B465130-678F-45C3-82C7-ED810412C94B}">
      <dgm:prSet custT="1"/>
      <dgm:spPr/>
      <dgm:t>
        <a:bodyPr/>
        <a:lstStyle/>
        <a:p>
          <a:pPr algn="l"/>
          <a:r>
            <a:rPr lang="es-ES" sz="800" err="1">
              <a:latin typeface="Texta Alt" panose="00000500000000000000" pitchFamily="50" charset="0"/>
            </a:rPr>
            <a:t>Partners</a:t>
          </a:r>
          <a:r>
            <a:rPr lang="es-ES" sz="800">
              <a:latin typeface="Texta Alt" panose="00000500000000000000" pitchFamily="50" charset="0"/>
            </a:rPr>
            <a:t> de Veeam.</a:t>
          </a:r>
          <a:endParaRPr lang="es-ES_tradnl" sz="800">
            <a:latin typeface="Texta Alt" panose="00000500000000000000" pitchFamily="50" charset="0"/>
          </a:endParaRPr>
        </a:p>
      </dgm:t>
    </dgm:pt>
    <dgm:pt modelId="{AC1BEFB3-2BBF-44E0-84AB-A40D8573E587}" type="parTrans" cxnId="{5AAC0F21-6E6E-48B7-8E01-1EAC11E7AF46}">
      <dgm:prSet/>
      <dgm:spPr/>
      <dgm:t>
        <a:bodyPr/>
        <a:lstStyle/>
        <a:p>
          <a:endParaRPr lang="es-ES_tradnl"/>
        </a:p>
      </dgm:t>
    </dgm:pt>
    <dgm:pt modelId="{0A2CE7C4-8A96-42E5-9C2A-3DEC8470D266}" type="sibTrans" cxnId="{5AAC0F21-6E6E-48B7-8E01-1EAC11E7AF46}">
      <dgm:prSet/>
      <dgm:spPr/>
      <dgm:t>
        <a:bodyPr/>
        <a:lstStyle/>
        <a:p>
          <a:endParaRPr lang="es-ES_tradnl"/>
        </a:p>
      </dgm:t>
    </dgm:pt>
    <dgm:pt modelId="{384891EB-C9D0-4317-BF11-9925EB0B0B62}">
      <dgm:prSet/>
      <dgm:spPr/>
      <dgm:t>
        <a:bodyPr/>
        <a:lstStyle/>
        <a:p>
          <a:pPr algn="ctr"/>
          <a:r>
            <a:rPr lang="es-ES" sz="900" b="1">
              <a:latin typeface="Texta Alt" panose="00000500000000000000" pitchFamily="50" charset="0"/>
            </a:rPr>
            <a:t>2022</a:t>
          </a:r>
          <a:endParaRPr lang="es-ES_tradnl" sz="900" b="1">
            <a:latin typeface="Texta Alt" panose="00000500000000000000" pitchFamily="50" charset="0"/>
          </a:endParaRPr>
        </a:p>
      </dgm:t>
    </dgm:pt>
    <dgm:pt modelId="{5727C086-5BBF-4282-A675-334417282F02}" type="parTrans" cxnId="{03AFD439-0207-44C4-A945-79A6BFDFAB12}">
      <dgm:prSet/>
      <dgm:spPr/>
      <dgm:t>
        <a:bodyPr/>
        <a:lstStyle/>
        <a:p>
          <a:endParaRPr lang="es-ES_tradnl"/>
        </a:p>
      </dgm:t>
    </dgm:pt>
    <dgm:pt modelId="{99C685CC-5E11-40B6-8977-CC29A68B519B}" type="sibTrans" cxnId="{03AFD439-0207-44C4-A945-79A6BFDFAB12}">
      <dgm:prSet/>
      <dgm:spPr/>
      <dgm:t>
        <a:bodyPr/>
        <a:lstStyle/>
        <a:p>
          <a:endParaRPr lang="es-ES_tradnl"/>
        </a:p>
      </dgm:t>
    </dgm:pt>
    <dgm:pt modelId="{844CAB23-4F86-4B3D-AFDF-EA95D172395F}">
      <dgm:prSet custT="1"/>
      <dgm:spPr/>
      <dgm:t>
        <a:bodyPr/>
        <a:lstStyle/>
        <a:p>
          <a:pPr algn="l"/>
          <a:r>
            <a:rPr lang="es-ES" sz="800" err="1">
              <a:latin typeface="Texta Alt" panose="00000500000000000000" pitchFamily="50" charset="0"/>
            </a:rPr>
            <a:t>Partners</a:t>
          </a:r>
          <a:r>
            <a:rPr lang="es-ES" sz="800">
              <a:latin typeface="Texta Alt" panose="00000500000000000000" pitchFamily="50" charset="0"/>
            </a:rPr>
            <a:t> de Microsoft 365.</a:t>
          </a:r>
          <a:endParaRPr lang="es-ES_tradnl" sz="800">
            <a:latin typeface="Texta Alt" panose="00000500000000000000" pitchFamily="50" charset="0"/>
          </a:endParaRPr>
        </a:p>
      </dgm:t>
    </dgm:pt>
    <dgm:pt modelId="{D03D1C66-F481-461F-A844-5DD625577504}" type="parTrans" cxnId="{31A445F9-CA9A-48FD-A79C-A3BC1F3529CD}">
      <dgm:prSet/>
      <dgm:spPr/>
      <dgm:t>
        <a:bodyPr/>
        <a:lstStyle/>
        <a:p>
          <a:endParaRPr lang="es-ES_tradnl"/>
        </a:p>
      </dgm:t>
    </dgm:pt>
    <dgm:pt modelId="{E769C2D2-30B3-4786-9A3E-C26112B7A275}" type="sibTrans" cxnId="{31A445F9-CA9A-48FD-A79C-A3BC1F3529CD}">
      <dgm:prSet/>
      <dgm:spPr/>
      <dgm:t>
        <a:bodyPr/>
        <a:lstStyle/>
        <a:p>
          <a:endParaRPr lang="es-ES_tradnl"/>
        </a:p>
      </dgm:t>
    </dgm:pt>
    <dgm:pt modelId="{B2992F19-FDAB-4A78-8EA2-03066960508A}">
      <dgm:prSet custT="1"/>
      <dgm:spPr/>
      <dgm:t>
        <a:bodyPr/>
        <a:lstStyle/>
        <a:p>
          <a:pPr algn="l"/>
          <a:r>
            <a:rPr lang="es-ES" sz="800">
              <a:latin typeface="Texta Alt" panose="00000500000000000000" pitchFamily="50" charset="0"/>
            </a:rPr>
            <a:t>Creación de un centro de formación especializado en Novell.</a:t>
          </a:r>
          <a:endParaRPr lang="es-ES_tradnl" sz="800">
            <a:latin typeface="Texta Alt" panose="00000500000000000000" pitchFamily="50" charset="0"/>
          </a:endParaRPr>
        </a:p>
      </dgm:t>
    </dgm:pt>
    <dgm:pt modelId="{FCF5F23C-B97F-45A0-BD21-F4C3F3488048}" type="parTrans" cxnId="{D87F2626-0112-4109-A80E-1328528664D1}">
      <dgm:prSet/>
      <dgm:spPr/>
      <dgm:t>
        <a:bodyPr/>
        <a:lstStyle/>
        <a:p>
          <a:endParaRPr lang="es-ES_tradnl"/>
        </a:p>
      </dgm:t>
    </dgm:pt>
    <dgm:pt modelId="{C9E64DB2-3BC2-4AC3-ABC2-0C1ED35EF4B9}" type="sibTrans" cxnId="{D87F2626-0112-4109-A80E-1328528664D1}">
      <dgm:prSet/>
      <dgm:spPr/>
      <dgm:t>
        <a:bodyPr/>
        <a:lstStyle/>
        <a:p>
          <a:endParaRPr lang="es-ES_tradnl"/>
        </a:p>
      </dgm:t>
    </dgm:pt>
    <dgm:pt modelId="{81FE3CDF-8EA3-4015-A829-0F5F732A001C}">
      <dgm:prSet phldrT="[Texto]" custT="1"/>
      <dgm:spPr/>
      <dgm:t>
        <a:bodyPr/>
        <a:lstStyle/>
        <a:p>
          <a:pPr algn="l"/>
          <a:r>
            <a:rPr lang="es-ES" sz="800">
              <a:latin typeface="Texta Alt" panose="00000500000000000000" pitchFamily="50" charset="0"/>
            </a:rPr>
            <a:t>Oferta de servicios de </a:t>
          </a:r>
          <a:r>
            <a:rPr lang="es-ES" sz="800" err="1">
              <a:latin typeface="Texta Alt" panose="00000500000000000000" pitchFamily="50" charset="0"/>
            </a:rPr>
            <a:t>Horting</a:t>
          </a:r>
          <a:r>
            <a:rPr lang="es-ES" sz="800">
              <a:latin typeface="Texta Alt" panose="00000500000000000000" pitchFamily="50" charset="0"/>
            </a:rPr>
            <a:t> Web y cuentas de correo POP3/SMTP</a:t>
          </a:r>
        </a:p>
      </dgm:t>
    </dgm:pt>
    <dgm:pt modelId="{C0E34984-2E9C-40CB-9AD8-2E2AD5B49A61}" type="parTrans" cxnId="{1F041AB1-A255-42CF-9AB3-7201DC6BE674}">
      <dgm:prSet/>
      <dgm:spPr/>
      <dgm:t>
        <a:bodyPr/>
        <a:lstStyle/>
        <a:p>
          <a:endParaRPr lang="es-ES_tradnl"/>
        </a:p>
      </dgm:t>
    </dgm:pt>
    <dgm:pt modelId="{45B94FA5-11A8-4604-804D-232517E006FD}" type="sibTrans" cxnId="{1F041AB1-A255-42CF-9AB3-7201DC6BE674}">
      <dgm:prSet/>
      <dgm:spPr/>
      <dgm:t>
        <a:bodyPr/>
        <a:lstStyle/>
        <a:p>
          <a:endParaRPr lang="es-ES_tradnl"/>
        </a:p>
      </dgm:t>
    </dgm:pt>
    <dgm:pt modelId="{3733A73D-3DC8-46C7-B21C-5E557B4E3B36}">
      <dgm:prSet phldrT="[Texto]" custT="1"/>
      <dgm:spPr/>
      <dgm:t>
        <a:bodyPr/>
        <a:lstStyle/>
        <a:p>
          <a:pPr algn="l"/>
          <a:r>
            <a:rPr lang="es-ES" sz="800">
              <a:latin typeface="Texta Alt" panose="00000500000000000000" pitchFamily="50" charset="0"/>
            </a:rPr>
            <a:t>Pioneros en </a:t>
          </a:r>
          <a:r>
            <a:rPr lang="es-ES" sz="800" err="1">
              <a:latin typeface="Texta Alt" panose="00000500000000000000" pitchFamily="50" charset="0"/>
            </a:rPr>
            <a:t>Call</a:t>
          </a:r>
          <a:r>
            <a:rPr lang="es-ES" sz="800">
              <a:latin typeface="Texta Alt" panose="00000500000000000000" pitchFamily="50" charset="0"/>
            </a:rPr>
            <a:t> Center</a:t>
          </a:r>
          <a:endParaRPr lang="es-ES_tradnl" sz="800">
            <a:latin typeface="Texta Alt" panose="00000500000000000000" pitchFamily="50" charset="0"/>
          </a:endParaRPr>
        </a:p>
      </dgm:t>
    </dgm:pt>
    <dgm:pt modelId="{B246032C-DCAA-48A7-864C-82DA4259D259}" type="parTrans" cxnId="{481C545D-4D18-497F-B62A-8B75E2CC8B7E}">
      <dgm:prSet/>
      <dgm:spPr/>
      <dgm:t>
        <a:bodyPr/>
        <a:lstStyle/>
        <a:p>
          <a:endParaRPr lang="es-ES_tradnl"/>
        </a:p>
      </dgm:t>
    </dgm:pt>
    <dgm:pt modelId="{23DA553D-6F40-4D62-8886-5835D4D9D4E4}" type="sibTrans" cxnId="{481C545D-4D18-497F-B62A-8B75E2CC8B7E}">
      <dgm:prSet/>
      <dgm:spPr/>
      <dgm:t>
        <a:bodyPr/>
        <a:lstStyle/>
        <a:p>
          <a:endParaRPr lang="es-ES_tradnl"/>
        </a:p>
      </dgm:t>
    </dgm:pt>
    <dgm:pt modelId="{92398E4F-5AA9-4DBF-AACE-552AA8B50396}">
      <dgm:prSet custT="1"/>
      <dgm:spPr/>
      <dgm:t>
        <a:bodyPr/>
        <a:lstStyle/>
        <a:p>
          <a:pPr algn="l"/>
          <a:r>
            <a:rPr lang="es-ES" sz="800">
              <a:latin typeface="Texta Alt" panose="00000500000000000000" pitchFamily="50" charset="0"/>
            </a:rPr>
            <a:t>Fundación de Promo-Soft, empresa de servicios informáticos para </a:t>
          </a:r>
          <a:r>
            <a:rPr lang="es-ES" sz="800" err="1">
              <a:latin typeface="Texta Alt" panose="00000500000000000000" pitchFamily="50" charset="0"/>
            </a:rPr>
            <a:t>Promofon</a:t>
          </a:r>
          <a:r>
            <a:rPr lang="es-ES" sz="800">
              <a:latin typeface="Texta Alt" panose="00000500000000000000" pitchFamily="50" charset="0"/>
            </a:rPr>
            <a:t>.</a:t>
          </a:r>
          <a:endParaRPr lang="es-ES_tradnl" sz="800">
            <a:latin typeface="Texta Alt" panose="00000500000000000000" pitchFamily="50" charset="0"/>
          </a:endParaRPr>
        </a:p>
      </dgm:t>
    </dgm:pt>
    <dgm:pt modelId="{778DD482-7ABA-4030-8D08-4DE6045C2B46}" type="sibTrans" cxnId="{6261E854-82F9-4654-B331-3E26A34CF479}">
      <dgm:prSet/>
      <dgm:spPr/>
      <dgm:t>
        <a:bodyPr/>
        <a:lstStyle/>
        <a:p>
          <a:endParaRPr lang="es-ES_tradnl"/>
        </a:p>
      </dgm:t>
    </dgm:pt>
    <dgm:pt modelId="{915F6837-C28A-438E-BC9B-2F9C50628F17}" type="parTrans" cxnId="{6261E854-82F9-4654-B331-3E26A34CF479}">
      <dgm:prSet/>
      <dgm:spPr/>
      <dgm:t>
        <a:bodyPr/>
        <a:lstStyle/>
        <a:p>
          <a:endParaRPr lang="es-ES_tradnl"/>
        </a:p>
      </dgm:t>
    </dgm:pt>
    <dgm:pt modelId="{1AA11010-D671-4EAD-A792-8ED54833C974}" type="pres">
      <dgm:prSet presAssocID="{6996A0CD-0663-4679-ACAA-22E89572B1E9}" presName="Name0" presStyleCnt="0">
        <dgm:presLayoutVars>
          <dgm:dir/>
          <dgm:animLvl val="lvl"/>
          <dgm:resizeHandles val="exact"/>
        </dgm:presLayoutVars>
      </dgm:prSet>
      <dgm:spPr/>
    </dgm:pt>
    <dgm:pt modelId="{F17919DC-F461-4D43-89CD-1C13557201EE}" type="pres">
      <dgm:prSet presAssocID="{EF7C8369-E46E-4836-9BA2-8EA4BD165CE7}" presName="composite" presStyleCnt="0"/>
      <dgm:spPr/>
    </dgm:pt>
    <dgm:pt modelId="{16121429-C0A8-4B44-96D2-CC2D6D821322}" type="pres">
      <dgm:prSet presAssocID="{EF7C8369-E46E-4836-9BA2-8EA4BD165CE7}" presName="parTx" presStyleLbl="node1" presStyleIdx="0" presStyleCnt="9">
        <dgm:presLayoutVars>
          <dgm:chMax val="0"/>
          <dgm:chPref val="0"/>
          <dgm:bulletEnabled val="1"/>
        </dgm:presLayoutVars>
      </dgm:prSet>
      <dgm:spPr/>
    </dgm:pt>
    <dgm:pt modelId="{5921C410-00AE-4540-9ACA-06F16C4DE603}" type="pres">
      <dgm:prSet presAssocID="{EF7C8369-E46E-4836-9BA2-8EA4BD165CE7}" presName="desTx" presStyleLbl="revTx" presStyleIdx="0" presStyleCnt="9">
        <dgm:presLayoutVars>
          <dgm:bulletEnabled val="1"/>
        </dgm:presLayoutVars>
      </dgm:prSet>
      <dgm:spPr/>
    </dgm:pt>
    <dgm:pt modelId="{79047817-DF95-4DFC-86AC-C117CCA5BE25}" type="pres">
      <dgm:prSet presAssocID="{A13A3041-1483-4F10-98D5-3287C8CDC858}" presName="space" presStyleCnt="0"/>
      <dgm:spPr/>
    </dgm:pt>
    <dgm:pt modelId="{06FA5E57-11BA-4FC2-A00B-D56D1EBE7424}" type="pres">
      <dgm:prSet presAssocID="{E72EA392-A3C3-4E57-B3E1-62838CB881CB}" presName="composite" presStyleCnt="0"/>
      <dgm:spPr/>
    </dgm:pt>
    <dgm:pt modelId="{9C73B31D-3C9D-452D-80F8-04CA80F2FCEF}" type="pres">
      <dgm:prSet presAssocID="{E72EA392-A3C3-4E57-B3E1-62838CB881CB}" presName="parTx" presStyleLbl="node1" presStyleIdx="1" presStyleCnt="9">
        <dgm:presLayoutVars>
          <dgm:chMax val="0"/>
          <dgm:chPref val="0"/>
          <dgm:bulletEnabled val="1"/>
        </dgm:presLayoutVars>
      </dgm:prSet>
      <dgm:spPr/>
    </dgm:pt>
    <dgm:pt modelId="{0100E26C-C153-44F0-9D8D-0CB93F5EC488}" type="pres">
      <dgm:prSet presAssocID="{E72EA392-A3C3-4E57-B3E1-62838CB881CB}" presName="desTx" presStyleLbl="revTx" presStyleIdx="1" presStyleCnt="9" custScaleX="99620">
        <dgm:presLayoutVars>
          <dgm:bulletEnabled val="1"/>
        </dgm:presLayoutVars>
      </dgm:prSet>
      <dgm:spPr/>
    </dgm:pt>
    <dgm:pt modelId="{5627C81C-FBA8-41CB-8036-D9A6FDDA0925}" type="pres">
      <dgm:prSet presAssocID="{6487D610-8FD4-4819-826A-4030D5C695B8}" presName="space" presStyleCnt="0"/>
      <dgm:spPr/>
    </dgm:pt>
    <dgm:pt modelId="{42C81AE9-F7FD-4BAE-BB1B-71C8455A613B}" type="pres">
      <dgm:prSet presAssocID="{C9DE5D57-3FA5-4AA6-8BE3-53C86B521AF9}" presName="composite" presStyleCnt="0"/>
      <dgm:spPr/>
    </dgm:pt>
    <dgm:pt modelId="{B4F38316-4B84-4D3B-8DC9-B6C6DBBC8C70}" type="pres">
      <dgm:prSet presAssocID="{C9DE5D57-3FA5-4AA6-8BE3-53C86B521AF9}" presName="parTx" presStyleLbl="node1" presStyleIdx="2" presStyleCnt="9">
        <dgm:presLayoutVars>
          <dgm:chMax val="0"/>
          <dgm:chPref val="0"/>
          <dgm:bulletEnabled val="1"/>
        </dgm:presLayoutVars>
      </dgm:prSet>
      <dgm:spPr/>
    </dgm:pt>
    <dgm:pt modelId="{F4E1FBDB-4694-4F38-A55B-D551C36081EA}" type="pres">
      <dgm:prSet presAssocID="{C9DE5D57-3FA5-4AA6-8BE3-53C86B521AF9}" presName="desTx" presStyleLbl="revTx" presStyleIdx="2" presStyleCnt="9">
        <dgm:presLayoutVars>
          <dgm:bulletEnabled val="1"/>
        </dgm:presLayoutVars>
      </dgm:prSet>
      <dgm:spPr/>
    </dgm:pt>
    <dgm:pt modelId="{868B0C36-18B6-44B8-80F5-2363CC1B27AA}" type="pres">
      <dgm:prSet presAssocID="{4C3C1A26-37FF-4BFB-B8B7-8D8BA5BC4F76}" presName="space" presStyleCnt="0"/>
      <dgm:spPr/>
    </dgm:pt>
    <dgm:pt modelId="{66F33F10-D01A-4E21-BCA9-CC9EB0989DB7}" type="pres">
      <dgm:prSet presAssocID="{FE965948-68CC-4300-A58B-0098D713B379}" presName="composite" presStyleCnt="0"/>
      <dgm:spPr/>
    </dgm:pt>
    <dgm:pt modelId="{675CB8B7-3B62-4E02-B54D-21B9398576C7}" type="pres">
      <dgm:prSet presAssocID="{FE965948-68CC-4300-A58B-0098D713B379}" presName="parTx" presStyleLbl="node1" presStyleIdx="3" presStyleCnt="9">
        <dgm:presLayoutVars>
          <dgm:chMax val="0"/>
          <dgm:chPref val="0"/>
          <dgm:bulletEnabled val="1"/>
        </dgm:presLayoutVars>
      </dgm:prSet>
      <dgm:spPr/>
    </dgm:pt>
    <dgm:pt modelId="{67030168-921C-4DC7-A4E7-FCD3C4F991A2}" type="pres">
      <dgm:prSet presAssocID="{FE965948-68CC-4300-A58B-0098D713B379}" presName="desTx" presStyleLbl="revTx" presStyleIdx="3" presStyleCnt="9">
        <dgm:presLayoutVars>
          <dgm:bulletEnabled val="1"/>
        </dgm:presLayoutVars>
      </dgm:prSet>
      <dgm:spPr/>
    </dgm:pt>
    <dgm:pt modelId="{CDA6EE68-B366-404A-9D88-227E5F2B85ED}" type="pres">
      <dgm:prSet presAssocID="{FA1EAF90-2528-4F03-B8F6-3B2CD9802980}" presName="space" presStyleCnt="0"/>
      <dgm:spPr/>
    </dgm:pt>
    <dgm:pt modelId="{6B8BA584-F6A8-4AB6-A7D1-2577E99A061C}" type="pres">
      <dgm:prSet presAssocID="{C2FD43B3-00F2-404C-9034-0AC4CECB9043}" presName="composite" presStyleCnt="0"/>
      <dgm:spPr/>
    </dgm:pt>
    <dgm:pt modelId="{B8621F2E-97FD-4BF0-9867-369D78AEF2A9}" type="pres">
      <dgm:prSet presAssocID="{C2FD43B3-00F2-404C-9034-0AC4CECB9043}" presName="parTx" presStyleLbl="node1" presStyleIdx="4" presStyleCnt="9">
        <dgm:presLayoutVars>
          <dgm:chMax val="0"/>
          <dgm:chPref val="0"/>
          <dgm:bulletEnabled val="1"/>
        </dgm:presLayoutVars>
      </dgm:prSet>
      <dgm:spPr/>
    </dgm:pt>
    <dgm:pt modelId="{3566E0B7-35E5-420C-A2F9-ED088C41281A}" type="pres">
      <dgm:prSet presAssocID="{C2FD43B3-00F2-404C-9034-0AC4CECB9043}" presName="desTx" presStyleLbl="revTx" presStyleIdx="4" presStyleCnt="9">
        <dgm:presLayoutVars>
          <dgm:bulletEnabled val="1"/>
        </dgm:presLayoutVars>
      </dgm:prSet>
      <dgm:spPr/>
    </dgm:pt>
    <dgm:pt modelId="{BDC95A10-CDFE-4C32-985D-4F460E1735AC}" type="pres">
      <dgm:prSet presAssocID="{F9C6A856-A850-46D5-82D4-A5E9F72D359A}" presName="space" presStyleCnt="0"/>
      <dgm:spPr/>
    </dgm:pt>
    <dgm:pt modelId="{B38590E2-33C3-4794-95C6-BC027D5D6A6A}" type="pres">
      <dgm:prSet presAssocID="{CEB33D8D-B144-45CD-A3E3-5AD4E0481725}" presName="composite" presStyleCnt="0"/>
      <dgm:spPr/>
    </dgm:pt>
    <dgm:pt modelId="{D93917CE-9C6A-4E4B-ADF1-B2AA2C35157D}" type="pres">
      <dgm:prSet presAssocID="{CEB33D8D-B144-45CD-A3E3-5AD4E0481725}" presName="parTx" presStyleLbl="node1" presStyleIdx="5" presStyleCnt="9">
        <dgm:presLayoutVars>
          <dgm:chMax val="0"/>
          <dgm:chPref val="0"/>
          <dgm:bulletEnabled val="1"/>
        </dgm:presLayoutVars>
      </dgm:prSet>
      <dgm:spPr/>
    </dgm:pt>
    <dgm:pt modelId="{A94AB61F-5DE7-465B-A4E8-96C8D34DBFF8}" type="pres">
      <dgm:prSet presAssocID="{CEB33D8D-B144-45CD-A3E3-5AD4E0481725}" presName="desTx" presStyleLbl="revTx" presStyleIdx="5" presStyleCnt="9">
        <dgm:presLayoutVars>
          <dgm:bulletEnabled val="1"/>
        </dgm:presLayoutVars>
      </dgm:prSet>
      <dgm:spPr/>
    </dgm:pt>
    <dgm:pt modelId="{DEA9690F-D4B9-45AD-AB3D-DE08FB553823}" type="pres">
      <dgm:prSet presAssocID="{D50D49DF-C046-497C-9227-FA711FFF0ABE}" presName="space" presStyleCnt="0"/>
      <dgm:spPr/>
    </dgm:pt>
    <dgm:pt modelId="{70FD42AD-0922-4DD9-89D8-46958C890422}" type="pres">
      <dgm:prSet presAssocID="{0BA9669E-B9DD-4716-B614-CB906AAB2DDF}" presName="composite" presStyleCnt="0"/>
      <dgm:spPr/>
    </dgm:pt>
    <dgm:pt modelId="{2794C765-47F3-4631-98DB-16930EDD3DFB}" type="pres">
      <dgm:prSet presAssocID="{0BA9669E-B9DD-4716-B614-CB906AAB2DDF}" presName="parTx" presStyleLbl="node1" presStyleIdx="6" presStyleCnt="9">
        <dgm:presLayoutVars>
          <dgm:chMax val="0"/>
          <dgm:chPref val="0"/>
          <dgm:bulletEnabled val="1"/>
        </dgm:presLayoutVars>
      </dgm:prSet>
      <dgm:spPr/>
    </dgm:pt>
    <dgm:pt modelId="{8D3B92A7-0D81-4705-8B25-C4F19F6DA12F}" type="pres">
      <dgm:prSet presAssocID="{0BA9669E-B9DD-4716-B614-CB906AAB2DDF}" presName="desTx" presStyleLbl="revTx" presStyleIdx="6" presStyleCnt="9">
        <dgm:presLayoutVars>
          <dgm:bulletEnabled val="1"/>
        </dgm:presLayoutVars>
      </dgm:prSet>
      <dgm:spPr/>
    </dgm:pt>
    <dgm:pt modelId="{BD9E7F93-3031-4017-8B36-FF218BAD3A43}" type="pres">
      <dgm:prSet presAssocID="{6A9FB36B-2E58-4054-B9F8-7842CAC76DF9}" presName="space" presStyleCnt="0"/>
      <dgm:spPr/>
    </dgm:pt>
    <dgm:pt modelId="{9A9A81EC-CF19-4A13-8D30-7E11D47D124E}" type="pres">
      <dgm:prSet presAssocID="{179D2E22-E9F8-45D4-9CC8-32252D3932C8}" presName="composite" presStyleCnt="0"/>
      <dgm:spPr/>
    </dgm:pt>
    <dgm:pt modelId="{E318A770-6A5B-488F-A945-A68E9F2FD802}" type="pres">
      <dgm:prSet presAssocID="{179D2E22-E9F8-45D4-9CC8-32252D3932C8}" presName="parTx" presStyleLbl="node1" presStyleIdx="7" presStyleCnt="9">
        <dgm:presLayoutVars>
          <dgm:chMax val="0"/>
          <dgm:chPref val="0"/>
          <dgm:bulletEnabled val="1"/>
        </dgm:presLayoutVars>
      </dgm:prSet>
      <dgm:spPr/>
    </dgm:pt>
    <dgm:pt modelId="{E3BEDB2D-FE50-40EA-B92C-2F9A4BA2A671}" type="pres">
      <dgm:prSet presAssocID="{179D2E22-E9F8-45D4-9CC8-32252D3932C8}" presName="desTx" presStyleLbl="revTx" presStyleIdx="7" presStyleCnt="9">
        <dgm:presLayoutVars>
          <dgm:bulletEnabled val="1"/>
        </dgm:presLayoutVars>
      </dgm:prSet>
      <dgm:spPr/>
    </dgm:pt>
    <dgm:pt modelId="{E4470501-9A3E-4652-A085-8F466E707A9B}" type="pres">
      <dgm:prSet presAssocID="{722C063C-35A3-49FF-BC78-6A4A94AA254E}" presName="space" presStyleCnt="0"/>
      <dgm:spPr/>
    </dgm:pt>
    <dgm:pt modelId="{58DBEBA1-3C02-4B69-B56F-10B22A2675EF}" type="pres">
      <dgm:prSet presAssocID="{384891EB-C9D0-4317-BF11-9925EB0B0B62}" presName="composite" presStyleCnt="0"/>
      <dgm:spPr/>
    </dgm:pt>
    <dgm:pt modelId="{7758A4CE-20D7-495D-8155-9F34ED3A873B}" type="pres">
      <dgm:prSet presAssocID="{384891EB-C9D0-4317-BF11-9925EB0B0B62}" presName="parTx" presStyleLbl="node1" presStyleIdx="8" presStyleCnt="9">
        <dgm:presLayoutVars>
          <dgm:chMax val="0"/>
          <dgm:chPref val="0"/>
          <dgm:bulletEnabled val="1"/>
        </dgm:presLayoutVars>
      </dgm:prSet>
      <dgm:spPr/>
    </dgm:pt>
    <dgm:pt modelId="{DAAB4D9C-BAE4-4982-9F94-8D8201852837}" type="pres">
      <dgm:prSet presAssocID="{384891EB-C9D0-4317-BF11-9925EB0B0B62}" presName="desTx" presStyleLbl="revTx" presStyleIdx="8" presStyleCnt="9">
        <dgm:presLayoutVars>
          <dgm:bulletEnabled val="1"/>
        </dgm:presLayoutVars>
      </dgm:prSet>
      <dgm:spPr/>
    </dgm:pt>
  </dgm:ptLst>
  <dgm:cxnLst>
    <dgm:cxn modelId="{C750E900-511D-4352-BF0C-1072CCBC32E2}" srcId="{6996A0CD-0663-4679-ACAA-22E89572B1E9}" destId="{C2FD43B3-00F2-404C-9034-0AC4CECB9043}" srcOrd="4" destOrd="0" parTransId="{7B956E76-DBD4-4593-89C5-BBC2807C79AD}" sibTransId="{F9C6A856-A850-46D5-82D4-A5E9F72D359A}"/>
    <dgm:cxn modelId="{CB3B1804-D963-449F-8BFF-D88B7E1B0F8E}" srcId="{6996A0CD-0663-4679-ACAA-22E89572B1E9}" destId="{C9DE5D57-3FA5-4AA6-8BE3-53C86B521AF9}" srcOrd="2" destOrd="0" parTransId="{14E3BAFE-DDCC-41C4-9EE2-CB2CE266C89D}" sibTransId="{4C3C1A26-37FF-4BFB-B8B7-8D8BA5BC4F76}"/>
    <dgm:cxn modelId="{CE19D612-3EFB-4A13-A007-CD4095399D04}" type="presOf" srcId="{384891EB-C9D0-4317-BF11-9925EB0B0B62}" destId="{7758A4CE-20D7-495D-8155-9F34ED3A873B}" srcOrd="0" destOrd="0" presId="urn:microsoft.com/office/officeart/2005/8/layout/chevron1"/>
    <dgm:cxn modelId="{86B05017-56D3-441F-A541-D5F788A4D9F2}" type="presOf" srcId="{E4D26B26-BEDC-4301-A8E0-8D6A2FF4E1C1}" destId="{E3BEDB2D-FE50-40EA-B92C-2F9A4BA2A671}" srcOrd="0" destOrd="0" presId="urn:microsoft.com/office/officeart/2005/8/layout/chevron1"/>
    <dgm:cxn modelId="{61A9C219-0E36-4B26-A1A6-6FDFCE7276AA}" type="presOf" srcId="{CEB33D8D-B144-45CD-A3E3-5AD4E0481725}" destId="{D93917CE-9C6A-4E4B-ADF1-B2AA2C35157D}" srcOrd="0" destOrd="0" presId="urn:microsoft.com/office/officeart/2005/8/layout/chevron1"/>
    <dgm:cxn modelId="{5AAC0F21-6E6E-48B7-8E01-1EAC11E7AF46}" srcId="{179D2E22-E9F8-45D4-9CC8-32252D3932C8}" destId="{8B465130-678F-45C3-82C7-ED810412C94B}" srcOrd="2" destOrd="0" parTransId="{AC1BEFB3-2BBF-44E0-84AB-A40D8573E587}" sibTransId="{0A2CE7C4-8A96-42E5-9C2A-3DEC8470D266}"/>
    <dgm:cxn modelId="{52CC5C22-DEF5-4B96-B7FD-619B14C6FAE6}" type="presOf" srcId="{C9DE5D57-3FA5-4AA6-8BE3-53C86B521AF9}" destId="{B4F38316-4B84-4D3B-8DC9-B6C6DBBC8C70}" srcOrd="0" destOrd="0" presId="urn:microsoft.com/office/officeart/2005/8/layout/chevron1"/>
    <dgm:cxn modelId="{82F27E22-5852-4E63-97E4-736F67C066B9}" srcId="{6996A0CD-0663-4679-ACAA-22E89572B1E9}" destId="{E72EA392-A3C3-4E57-B3E1-62838CB881CB}" srcOrd="1" destOrd="0" parTransId="{5E8837DA-146B-432A-8927-0531CE048B21}" sibTransId="{6487D610-8FD4-4819-826A-4030D5C695B8}"/>
    <dgm:cxn modelId="{79C13C24-AD4D-4FEC-825B-175340305053}" type="presOf" srcId="{844CAB23-4F86-4B3D-AFDF-EA95D172395F}" destId="{DAAB4D9C-BAE4-4982-9F94-8D8201852837}" srcOrd="0" destOrd="0" presId="urn:microsoft.com/office/officeart/2005/8/layout/chevron1"/>
    <dgm:cxn modelId="{D87F2626-0112-4109-A80E-1328528664D1}" srcId="{FE965948-68CC-4300-A58B-0098D713B379}" destId="{B2992F19-FDAB-4A78-8EA2-03066960508A}" srcOrd="0" destOrd="0" parTransId="{FCF5F23C-B97F-45A0-BD21-F4C3F3488048}" sibTransId="{C9E64DB2-3BC2-4AC3-ABC2-0C1ED35EF4B9}"/>
    <dgm:cxn modelId="{706F4528-F2C0-4E96-8E1F-CFAECA80EDEC}" srcId="{6996A0CD-0663-4679-ACAA-22E89572B1E9}" destId="{FE965948-68CC-4300-A58B-0098D713B379}" srcOrd="3" destOrd="0" parTransId="{10C6851D-D000-4E40-A493-0ACFE1A17657}" sibTransId="{FA1EAF90-2528-4F03-B8F6-3B2CD9802980}"/>
    <dgm:cxn modelId="{4BD30333-78E8-43B8-8CF6-F0B920824A6F}" type="presOf" srcId="{E72EA392-A3C3-4E57-B3E1-62838CB881CB}" destId="{9C73B31D-3C9D-452D-80F8-04CA80F2FCEF}" srcOrd="0" destOrd="0" presId="urn:microsoft.com/office/officeart/2005/8/layout/chevron1"/>
    <dgm:cxn modelId="{81179037-713D-42AD-B8FE-93387788B055}" type="presOf" srcId="{EF7C8369-E46E-4836-9BA2-8EA4BD165CE7}" destId="{16121429-C0A8-4B44-96D2-CC2D6D821322}" srcOrd="0" destOrd="0" presId="urn:microsoft.com/office/officeart/2005/8/layout/chevron1"/>
    <dgm:cxn modelId="{03AFD439-0207-44C4-A945-79A6BFDFAB12}" srcId="{6996A0CD-0663-4679-ACAA-22E89572B1E9}" destId="{384891EB-C9D0-4317-BF11-9925EB0B0B62}" srcOrd="8" destOrd="0" parTransId="{5727C086-5BBF-4282-A675-334417282F02}" sibTransId="{99C685CC-5E11-40B6-8977-CC29A68B519B}"/>
    <dgm:cxn modelId="{481C545D-4D18-497F-B62A-8B75E2CC8B7E}" srcId="{EF7C8369-E46E-4836-9BA2-8EA4BD165CE7}" destId="{3733A73D-3DC8-46C7-B21C-5E557B4E3B36}" srcOrd="0" destOrd="0" parTransId="{B246032C-DCAA-48A7-864C-82DA4259D259}" sibTransId="{23DA553D-6F40-4D62-8886-5835D4D9D4E4}"/>
    <dgm:cxn modelId="{BA695060-0BB3-42AC-88E9-62982C98AEB1}" type="presOf" srcId="{C010B601-1D8A-4802-8121-2289BB0BB437}" destId="{3566E0B7-35E5-420C-A2F9-ED088C41281A}" srcOrd="0" destOrd="1" presId="urn:microsoft.com/office/officeart/2005/8/layout/chevron1"/>
    <dgm:cxn modelId="{C5CCA361-A0C5-4E16-97B2-F5560650494D}" type="presOf" srcId="{F6883E66-B008-49E4-87AA-24B71CFA8F92}" destId="{8D3B92A7-0D81-4705-8B25-C4F19F6DA12F}" srcOrd="0" destOrd="0" presId="urn:microsoft.com/office/officeart/2005/8/layout/chevron1"/>
    <dgm:cxn modelId="{5546D943-F311-4746-91EF-D1B02EED04AE}" srcId="{C2FD43B3-00F2-404C-9034-0AC4CECB9043}" destId="{C010B601-1D8A-4802-8121-2289BB0BB437}" srcOrd="1" destOrd="0" parTransId="{B2DD10DB-292D-4608-B8FA-30E5C19D042B}" sibTransId="{192B84C0-E25F-402D-83BB-9685C7291780}"/>
    <dgm:cxn modelId="{FDE63A64-2C4C-48A3-A618-B2ECE2F02FA7}" type="presOf" srcId="{81FE3CDF-8EA3-4015-A829-0F5F732A001C}" destId="{F4E1FBDB-4694-4F38-A55B-D551C36081EA}" srcOrd="0" destOrd="0" presId="urn:microsoft.com/office/officeart/2005/8/layout/chevron1"/>
    <dgm:cxn modelId="{41FFF364-CD99-497A-8B67-EE9D7221E41D}" srcId="{CEB33D8D-B144-45CD-A3E3-5AD4E0481725}" destId="{C13B9C8E-C383-4A0B-B83D-150AEC82FECC}" srcOrd="0" destOrd="0" parTransId="{67141D8A-4602-402C-B044-DDBD98FB2DF1}" sibTransId="{AAC853DA-16B0-4D94-A215-FFA67E486B95}"/>
    <dgm:cxn modelId="{54DD6D4D-AFD1-41A9-A674-073861236346}" type="presOf" srcId="{8B465130-678F-45C3-82C7-ED810412C94B}" destId="{E3BEDB2D-FE50-40EA-B92C-2F9A4BA2A671}" srcOrd="0" destOrd="2" presId="urn:microsoft.com/office/officeart/2005/8/layout/chevron1"/>
    <dgm:cxn modelId="{9E308E4D-7E92-4FCB-8C4E-EDC761AE98B5}" type="presOf" srcId="{FE965948-68CC-4300-A58B-0098D713B379}" destId="{675CB8B7-3B62-4E02-B54D-21B9398576C7}" srcOrd="0" destOrd="0" presId="urn:microsoft.com/office/officeart/2005/8/layout/chevron1"/>
    <dgm:cxn modelId="{0086D174-1CB6-4012-B3EA-E21048ECAE8E}" type="presOf" srcId="{92398E4F-5AA9-4DBF-AACE-552AA8B50396}" destId="{0100E26C-C153-44F0-9D8D-0CB93F5EC488}" srcOrd="0" destOrd="0" presId="urn:microsoft.com/office/officeart/2005/8/layout/chevron1"/>
    <dgm:cxn modelId="{6261E854-82F9-4654-B331-3E26A34CF479}" srcId="{E72EA392-A3C3-4E57-B3E1-62838CB881CB}" destId="{92398E4F-5AA9-4DBF-AACE-552AA8B50396}" srcOrd="0" destOrd="0" parTransId="{915F6837-C28A-438E-BC9B-2F9C50628F17}" sibTransId="{778DD482-7ABA-4030-8D08-4DE6045C2B46}"/>
    <dgm:cxn modelId="{78E8AE88-450A-48B1-AC12-DCAB95ECE1E2}" srcId="{6996A0CD-0663-4679-ACAA-22E89572B1E9}" destId="{CEB33D8D-B144-45CD-A3E3-5AD4E0481725}" srcOrd="5" destOrd="0" parTransId="{7CFBB6CD-6658-427C-B5D4-C4CDED6D7476}" sibTransId="{D50D49DF-C046-497C-9227-FA711FFF0ABE}"/>
    <dgm:cxn modelId="{01BF428B-213A-48A4-AE19-B18062EFF3BB}" type="presOf" srcId="{B2992F19-FDAB-4A78-8EA2-03066960508A}" destId="{67030168-921C-4DC7-A4E7-FCD3C4F991A2}" srcOrd="0" destOrd="0" presId="urn:microsoft.com/office/officeart/2005/8/layout/chevron1"/>
    <dgm:cxn modelId="{6A7B7590-76B7-47D4-ADD2-65C604D2EAD2}" srcId="{179D2E22-E9F8-45D4-9CC8-32252D3932C8}" destId="{E4D26B26-BEDC-4301-A8E0-8D6A2FF4E1C1}" srcOrd="0" destOrd="0" parTransId="{CA8FB3AE-4256-4645-9350-678042703785}" sibTransId="{10095A7D-C61B-4CF7-AA1F-CE894D82E0B0}"/>
    <dgm:cxn modelId="{796CFA94-A12A-4934-9CDC-DDDA1C0ABCCE}" type="presOf" srcId="{B6E24BCB-51E0-454D-86DE-417206D10F99}" destId="{E3BEDB2D-FE50-40EA-B92C-2F9A4BA2A671}" srcOrd="0" destOrd="1" presId="urn:microsoft.com/office/officeart/2005/8/layout/chevron1"/>
    <dgm:cxn modelId="{2DBF1396-2BD8-418E-B725-31519EC1B386}" type="presOf" srcId="{0BA9669E-B9DD-4716-B614-CB906AAB2DDF}" destId="{2794C765-47F3-4631-98DB-16930EDD3DFB}" srcOrd="0" destOrd="0" presId="urn:microsoft.com/office/officeart/2005/8/layout/chevron1"/>
    <dgm:cxn modelId="{6ABC5A97-7505-4619-AD57-0275616B2A2B}" type="presOf" srcId="{C13B9C8E-C383-4A0B-B83D-150AEC82FECC}" destId="{A94AB61F-5DE7-465B-A4E8-96C8D34DBFF8}" srcOrd="0" destOrd="0" presId="urn:microsoft.com/office/officeart/2005/8/layout/chevron1"/>
    <dgm:cxn modelId="{6A9A369A-F61C-4EE0-9B0C-AB78E642AB24}" type="presOf" srcId="{179D2E22-E9F8-45D4-9CC8-32252D3932C8}" destId="{E318A770-6A5B-488F-A945-A68E9F2FD802}" srcOrd="0" destOrd="0" presId="urn:microsoft.com/office/officeart/2005/8/layout/chevron1"/>
    <dgm:cxn modelId="{EF4763AD-9315-4B07-9C03-A18C9C97EB18}" type="presOf" srcId="{6996A0CD-0663-4679-ACAA-22E89572B1E9}" destId="{1AA11010-D671-4EAD-A792-8ED54833C974}" srcOrd="0" destOrd="0" presId="urn:microsoft.com/office/officeart/2005/8/layout/chevron1"/>
    <dgm:cxn modelId="{BBFE21AF-EB55-4C3E-8C58-663CFCC6DC67}" type="presOf" srcId="{3733A73D-3DC8-46C7-B21C-5E557B4E3B36}" destId="{5921C410-00AE-4540-9ACA-06F16C4DE603}" srcOrd="0" destOrd="0" presId="urn:microsoft.com/office/officeart/2005/8/layout/chevron1"/>
    <dgm:cxn modelId="{1F041AB1-A255-42CF-9AB3-7201DC6BE674}" srcId="{C9DE5D57-3FA5-4AA6-8BE3-53C86B521AF9}" destId="{81FE3CDF-8EA3-4015-A829-0F5F732A001C}" srcOrd="0" destOrd="0" parTransId="{C0E34984-2E9C-40CB-9AD8-2E2AD5B49A61}" sibTransId="{45B94FA5-11A8-4604-804D-232517E006FD}"/>
    <dgm:cxn modelId="{20BAA0B5-8210-4A72-9FC7-0D7B63F03DC6}" srcId="{C2FD43B3-00F2-404C-9034-0AC4CECB9043}" destId="{8143C135-2F2B-47FE-A9B1-6EC51E6A75E8}" srcOrd="0" destOrd="0" parTransId="{1E44211D-EDCE-40BA-865E-6C21579CF735}" sibTransId="{EBC4F0F0-9E15-487C-966D-48F10CB9D01A}"/>
    <dgm:cxn modelId="{547AFCC1-DCDD-48FF-AE24-2B10132572A0}" srcId="{179D2E22-E9F8-45D4-9CC8-32252D3932C8}" destId="{B6E24BCB-51E0-454D-86DE-417206D10F99}" srcOrd="1" destOrd="0" parTransId="{7E576F2C-D55C-482B-A48B-2FC6B9590C82}" sibTransId="{04904126-EF59-486A-85E3-97BC25022BE8}"/>
    <dgm:cxn modelId="{345C3DCE-41BA-4BB2-BC68-297FBE71F989}" srcId="{6996A0CD-0663-4679-ACAA-22E89572B1E9}" destId="{EF7C8369-E46E-4836-9BA2-8EA4BD165CE7}" srcOrd="0" destOrd="0" parTransId="{292F4DF3-8044-4EC6-A585-34AD8635EF3D}" sibTransId="{A13A3041-1483-4F10-98D5-3287C8CDC858}"/>
    <dgm:cxn modelId="{6A40D3E2-C50A-413D-99BA-1042D2F070B4}" type="presOf" srcId="{C2FD43B3-00F2-404C-9034-0AC4CECB9043}" destId="{B8621F2E-97FD-4BF0-9867-369D78AEF2A9}" srcOrd="0" destOrd="0" presId="urn:microsoft.com/office/officeart/2005/8/layout/chevron1"/>
    <dgm:cxn modelId="{4898FBE4-F64D-4326-8B7E-0F2A641AB5A0}" type="presOf" srcId="{8143C135-2F2B-47FE-A9B1-6EC51E6A75E8}" destId="{3566E0B7-35E5-420C-A2F9-ED088C41281A}" srcOrd="0" destOrd="0" presId="urn:microsoft.com/office/officeart/2005/8/layout/chevron1"/>
    <dgm:cxn modelId="{320D6DF0-7FAC-4650-BC3C-7BAE5ED54B2C}" srcId="{0BA9669E-B9DD-4716-B614-CB906AAB2DDF}" destId="{F6883E66-B008-49E4-87AA-24B71CFA8F92}" srcOrd="0" destOrd="0" parTransId="{D35E2B19-10EE-4843-8732-EC05D70753AC}" sibTransId="{36D755E3-34EC-4C0F-9EA2-EAF0C4A027AE}"/>
    <dgm:cxn modelId="{28E2E3F2-81F3-455A-9393-CD38FC56E171}" srcId="{6996A0CD-0663-4679-ACAA-22E89572B1E9}" destId="{0BA9669E-B9DD-4716-B614-CB906AAB2DDF}" srcOrd="6" destOrd="0" parTransId="{6CAD4D22-672A-4BEE-B37C-C61232B3A5B4}" sibTransId="{6A9FB36B-2E58-4054-B9F8-7842CAC76DF9}"/>
    <dgm:cxn modelId="{31A445F9-CA9A-48FD-A79C-A3BC1F3529CD}" srcId="{384891EB-C9D0-4317-BF11-9925EB0B0B62}" destId="{844CAB23-4F86-4B3D-AFDF-EA95D172395F}" srcOrd="0" destOrd="0" parTransId="{D03D1C66-F481-461F-A844-5DD625577504}" sibTransId="{E769C2D2-30B3-4786-9A3E-C26112B7A275}"/>
    <dgm:cxn modelId="{B55D16FB-CF10-4B67-8DAC-A47BFF562CF1}" srcId="{6996A0CD-0663-4679-ACAA-22E89572B1E9}" destId="{179D2E22-E9F8-45D4-9CC8-32252D3932C8}" srcOrd="7" destOrd="0" parTransId="{F4D9CF3D-0AAA-4080-9887-3E5934B75503}" sibTransId="{722C063C-35A3-49FF-BC78-6A4A94AA254E}"/>
    <dgm:cxn modelId="{E7781A56-2D42-47FB-A856-CEFBDA7649F0}" type="presParOf" srcId="{1AA11010-D671-4EAD-A792-8ED54833C974}" destId="{F17919DC-F461-4D43-89CD-1C13557201EE}" srcOrd="0" destOrd="0" presId="urn:microsoft.com/office/officeart/2005/8/layout/chevron1"/>
    <dgm:cxn modelId="{25CC8963-AE6E-46AC-AE8C-565B8E08316B}" type="presParOf" srcId="{F17919DC-F461-4D43-89CD-1C13557201EE}" destId="{16121429-C0A8-4B44-96D2-CC2D6D821322}" srcOrd="0" destOrd="0" presId="urn:microsoft.com/office/officeart/2005/8/layout/chevron1"/>
    <dgm:cxn modelId="{56A37B0A-5698-44D9-9B8E-841D7A61AD95}" type="presParOf" srcId="{F17919DC-F461-4D43-89CD-1C13557201EE}" destId="{5921C410-00AE-4540-9ACA-06F16C4DE603}" srcOrd="1" destOrd="0" presId="urn:microsoft.com/office/officeart/2005/8/layout/chevron1"/>
    <dgm:cxn modelId="{1672BDE5-EEEA-42EA-A1CC-DE67E3E19C61}" type="presParOf" srcId="{1AA11010-D671-4EAD-A792-8ED54833C974}" destId="{79047817-DF95-4DFC-86AC-C117CCA5BE25}" srcOrd="1" destOrd="0" presId="urn:microsoft.com/office/officeart/2005/8/layout/chevron1"/>
    <dgm:cxn modelId="{C5E6381A-4959-492C-AD4B-1FC0280F7450}" type="presParOf" srcId="{1AA11010-D671-4EAD-A792-8ED54833C974}" destId="{06FA5E57-11BA-4FC2-A00B-D56D1EBE7424}" srcOrd="2" destOrd="0" presId="urn:microsoft.com/office/officeart/2005/8/layout/chevron1"/>
    <dgm:cxn modelId="{6D03006D-1077-4867-BFB9-E566B5C0E1E1}" type="presParOf" srcId="{06FA5E57-11BA-4FC2-A00B-D56D1EBE7424}" destId="{9C73B31D-3C9D-452D-80F8-04CA80F2FCEF}" srcOrd="0" destOrd="0" presId="urn:microsoft.com/office/officeart/2005/8/layout/chevron1"/>
    <dgm:cxn modelId="{0D610F07-14D9-412C-B4C9-BB6564950065}" type="presParOf" srcId="{06FA5E57-11BA-4FC2-A00B-D56D1EBE7424}" destId="{0100E26C-C153-44F0-9D8D-0CB93F5EC488}" srcOrd="1" destOrd="0" presId="urn:microsoft.com/office/officeart/2005/8/layout/chevron1"/>
    <dgm:cxn modelId="{4C01FAFC-1003-4361-9C0F-AA27F59FEA1B}" type="presParOf" srcId="{1AA11010-D671-4EAD-A792-8ED54833C974}" destId="{5627C81C-FBA8-41CB-8036-D9A6FDDA0925}" srcOrd="3" destOrd="0" presId="urn:microsoft.com/office/officeart/2005/8/layout/chevron1"/>
    <dgm:cxn modelId="{2EF30B16-E9CD-4913-A0F4-B59A312C7694}" type="presParOf" srcId="{1AA11010-D671-4EAD-A792-8ED54833C974}" destId="{42C81AE9-F7FD-4BAE-BB1B-71C8455A613B}" srcOrd="4" destOrd="0" presId="urn:microsoft.com/office/officeart/2005/8/layout/chevron1"/>
    <dgm:cxn modelId="{D3716414-0B70-46C6-ABC3-EBF7F42B7B2A}" type="presParOf" srcId="{42C81AE9-F7FD-4BAE-BB1B-71C8455A613B}" destId="{B4F38316-4B84-4D3B-8DC9-B6C6DBBC8C70}" srcOrd="0" destOrd="0" presId="urn:microsoft.com/office/officeart/2005/8/layout/chevron1"/>
    <dgm:cxn modelId="{D9102EBF-6F17-4EB6-B86E-9AA8853CE2D7}" type="presParOf" srcId="{42C81AE9-F7FD-4BAE-BB1B-71C8455A613B}" destId="{F4E1FBDB-4694-4F38-A55B-D551C36081EA}" srcOrd="1" destOrd="0" presId="urn:microsoft.com/office/officeart/2005/8/layout/chevron1"/>
    <dgm:cxn modelId="{85036278-D990-4ABC-8ECD-3A1057584A0E}" type="presParOf" srcId="{1AA11010-D671-4EAD-A792-8ED54833C974}" destId="{868B0C36-18B6-44B8-80F5-2363CC1B27AA}" srcOrd="5" destOrd="0" presId="urn:microsoft.com/office/officeart/2005/8/layout/chevron1"/>
    <dgm:cxn modelId="{EA25E014-42C4-4F2A-98A0-DFF86D4F0936}" type="presParOf" srcId="{1AA11010-D671-4EAD-A792-8ED54833C974}" destId="{66F33F10-D01A-4E21-BCA9-CC9EB0989DB7}" srcOrd="6" destOrd="0" presId="urn:microsoft.com/office/officeart/2005/8/layout/chevron1"/>
    <dgm:cxn modelId="{DFB06D18-F116-41C7-B640-806F6A652F9E}" type="presParOf" srcId="{66F33F10-D01A-4E21-BCA9-CC9EB0989DB7}" destId="{675CB8B7-3B62-4E02-B54D-21B9398576C7}" srcOrd="0" destOrd="0" presId="urn:microsoft.com/office/officeart/2005/8/layout/chevron1"/>
    <dgm:cxn modelId="{50678DE4-8086-460F-A78C-80E689523459}" type="presParOf" srcId="{66F33F10-D01A-4E21-BCA9-CC9EB0989DB7}" destId="{67030168-921C-4DC7-A4E7-FCD3C4F991A2}" srcOrd="1" destOrd="0" presId="urn:microsoft.com/office/officeart/2005/8/layout/chevron1"/>
    <dgm:cxn modelId="{64C9D80B-CF4F-4135-9816-6850D9DCF0E7}" type="presParOf" srcId="{1AA11010-D671-4EAD-A792-8ED54833C974}" destId="{CDA6EE68-B366-404A-9D88-227E5F2B85ED}" srcOrd="7" destOrd="0" presId="urn:microsoft.com/office/officeart/2005/8/layout/chevron1"/>
    <dgm:cxn modelId="{22AAE85F-20E9-4804-A684-B6602A85CFE9}" type="presParOf" srcId="{1AA11010-D671-4EAD-A792-8ED54833C974}" destId="{6B8BA584-F6A8-4AB6-A7D1-2577E99A061C}" srcOrd="8" destOrd="0" presId="urn:microsoft.com/office/officeart/2005/8/layout/chevron1"/>
    <dgm:cxn modelId="{9DB9A4FC-167F-4751-9CE3-DE8B9CCBBD82}" type="presParOf" srcId="{6B8BA584-F6A8-4AB6-A7D1-2577E99A061C}" destId="{B8621F2E-97FD-4BF0-9867-369D78AEF2A9}" srcOrd="0" destOrd="0" presId="urn:microsoft.com/office/officeart/2005/8/layout/chevron1"/>
    <dgm:cxn modelId="{EE333389-29ED-4EB3-86F6-3F41940B5E7C}" type="presParOf" srcId="{6B8BA584-F6A8-4AB6-A7D1-2577E99A061C}" destId="{3566E0B7-35E5-420C-A2F9-ED088C41281A}" srcOrd="1" destOrd="0" presId="urn:microsoft.com/office/officeart/2005/8/layout/chevron1"/>
    <dgm:cxn modelId="{81A67F1B-7533-4A34-BDDD-A031394DC6F3}" type="presParOf" srcId="{1AA11010-D671-4EAD-A792-8ED54833C974}" destId="{BDC95A10-CDFE-4C32-985D-4F460E1735AC}" srcOrd="9" destOrd="0" presId="urn:microsoft.com/office/officeart/2005/8/layout/chevron1"/>
    <dgm:cxn modelId="{B5CB3671-0756-4A9B-9837-AED2E39A3B31}" type="presParOf" srcId="{1AA11010-D671-4EAD-A792-8ED54833C974}" destId="{B38590E2-33C3-4794-95C6-BC027D5D6A6A}" srcOrd="10" destOrd="0" presId="urn:microsoft.com/office/officeart/2005/8/layout/chevron1"/>
    <dgm:cxn modelId="{5B53300A-3574-4200-A887-382E99D2DBD0}" type="presParOf" srcId="{B38590E2-33C3-4794-95C6-BC027D5D6A6A}" destId="{D93917CE-9C6A-4E4B-ADF1-B2AA2C35157D}" srcOrd="0" destOrd="0" presId="urn:microsoft.com/office/officeart/2005/8/layout/chevron1"/>
    <dgm:cxn modelId="{E91AE33C-28BC-4C69-A6B7-6A7E6A36E276}" type="presParOf" srcId="{B38590E2-33C3-4794-95C6-BC027D5D6A6A}" destId="{A94AB61F-5DE7-465B-A4E8-96C8D34DBFF8}" srcOrd="1" destOrd="0" presId="urn:microsoft.com/office/officeart/2005/8/layout/chevron1"/>
    <dgm:cxn modelId="{D82FF7ED-73CA-4277-9E13-52FA4D9A5C5A}" type="presParOf" srcId="{1AA11010-D671-4EAD-A792-8ED54833C974}" destId="{DEA9690F-D4B9-45AD-AB3D-DE08FB553823}" srcOrd="11" destOrd="0" presId="urn:microsoft.com/office/officeart/2005/8/layout/chevron1"/>
    <dgm:cxn modelId="{F2F52CAD-6DAD-4A8B-B5CB-A47820C3A3C3}" type="presParOf" srcId="{1AA11010-D671-4EAD-A792-8ED54833C974}" destId="{70FD42AD-0922-4DD9-89D8-46958C890422}" srcOrd="12" destOrd="0" presId="urn:microsoft.com/office/officeart/2005/8/layout/chevron1"/>
    <dgm:cxn modelId="{814375B9-C95E-4925-B0CB-41FC39AE8BD5}" type="presParOf" srcId="{70FD42AD-0922-4DD9-89D8-46958C890422}" destId="{2794C765-47F3-4631-98DB-16930EDD3DFB}" srcOrd="0" destOrd="0" presId="urn:microsoft.com/office/officeart/2005/8/layout/chevron1"/>
    <dgm:cxn modelId="{F14F2ED9-180C-4DB7-898D-64A513044281}" type="presParOf" srcId="{70FD42AD-0922-4DD9-89D8-46958C890422}" destId="{8D3B92A7-0D81-4705-8B25-C4F19F6DA12F}" srcOrd="1" destOrd="0" presId="urn:microsoft.com/office/officeart/2005/8/layout/chevron1"/>
    <dgm:cxn modelId="{2AD82911-22AC-46CB-A03C-A7240E87BF3E}" type="presParOf" srcId="{1AA11010-D671-4EAD-A792-8ED54833C974}" destId="{BD9E7F93-3031-4017-8B36-FF218BAD3A43}" srcOrd="13" destOrd="0" presId="urn:microsoft.com/office/officeart/2005/8/layout/chevron1"/>
    <dgm:cxn modelId="{F8E159DF-A5FA-4FD7-8634-7D3B3787630E}" type="presParOf" srcId="{1AA11010-D671-4EAD-A792-8ED54833C974}" destId="{9A9A81EC-CF19-4A13-8D30-7E11D47D124E}" srcOrd="14" destOrd="0" presId="urn:microsoft.com/office/officeart/2005/8/layout/chevron1"/>
    <dgm:cxn modelId="{ECF81CB8-BFB0-4551-B953-5C238CA21EE8}" type="presParOf" srcId="{9A9A81EC-CF19-4A13-8D30-7E11D47D124E}" destId="{E318A770-6A5B-488F-A945-A68E9F2FD802}" srcOrd="0" destOrd="0" presId="urn:microsoft.com/office/officeart/2005/8/layout/chevron1"/>
    <dgm:cxn modelId="{B1D0D91D-3475-431A-8E00-6FCD829D09BD}" type="presParOf" srcId="{9A9A81EC-CF19-4A13-8D30-7E11D47D124E}" destId="{E3BEDB2D-FE50-40EA-B92C-2F9A4BA2A671}" srcOrd="1" destOrd="0" presId="urn:microsoft.com/office/officeart/2005/8/layout/chevron1"/>
    <dgm:cxn modelId="{6D5BFB70-F2D9-4B79-872F-A523C83404E3}" type="presParOf" srcId="{1AA11010-D671-4EAD-A792-8ED54833C974}" destId="{E4470501-9A3E-4652-A085-8F466E707A9B}" srcOrd="15" destOrd="0" presId="urn:microsoft.com/office/officeart/2005/8/layout/chevron1"/>
    <dgm:cxn modelId="{C814DF05-EE2D-48BD-BC76-FB814A7806B6}" type="presParOf" srcId="{1AA11010-D671-4EAD-A792-8ED54833C974}" destId="{58DBEBA1-3C02-4B69-B56F-10B22A2675EF}" srcOrd="16" destOrd="0" presId="urn:microsoft.com/office/officeart/2005/8/layout/chevron1"/>
    <dgm:cxn modelId="{E0900570-E438-4D6C-879D-766384B0BA99}" type="presParOf" srcId="{58DBEBA1-3C02-4B69-B56F-10B22A2675EF}" destId="{7758A4CE-20D7-495D-8155-9F34ED3A873B}" srcOrd="0" destOrd="0" presId="urn:microsoft.com/office/officeart/2005/8/layout/chevron1"/>
    <dgm:cxn modelId="{C3D3FF9E-4371-438C-A9C4-D6AE7EF1EE64}" type="presParOf" srcId="{58DBEBA1-3C02-4B69-B56F-10B22A2675EF}" destId="{DAAB4D9C-BAE4-4982-9F94-8D8201852837}" srcOrd="1" destOrd="0" presId="urn:microsoft.com/office/officeart/2005/8/layout/chevron1"/>
  </dgm:cxnLst>
  <dgm:bg>
    <a:no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EB2B987-9FFB-4016-B108-EA2F44DA75F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ES_tradnl"/>
        </a:p>
      </dgm:t>
    </dgm:pt>
    <dgm:pt modelId="{5337205E-4735-43DF-94B5-C0CB4169B526}">
      <dgm:prSet phldrT="[Texto]"/>
      <dgm:spPr>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a:ln>
          <a:noFill/>
        </a:ln>
      </dgm:spPr>
      <dgm:t>
        <a:bodyPr/>
        <a:lstStyle/>
        <a:p>
          <a:r>
            <a:rPr lang="es-ES"/>
            <a:t>GUC</a:t>
          </a:r>
          <a:endParaRPr lang="es-ES_tradnl"/>
        </a:p>
      </dgm:t>
    </dgm:pt>
    <dgm:pt modelId="{A125398E-E413-4599-B6DD-C39A3428E87C}" type="parTrans" cxnId="{C4070AD4-885F-4696-A6DA-36B0BAA6155A}">
      <dgm:prSet/>
      <dgm:spPr/>
      <dgm:t>
        <a:bodyPr/>
        <a:lstStyle/>
        <a:p>
          <a:endParaRPr lang="es-ES_tradnl"/>
        </a:p>
      </dgm:t>
    </dgm:pt>
    <dgm:pt modelId="{3260A3F7-6DF0-4361-8CB6-A0CC1F2C19D3}" type="sibTrans" cxnId="{C4070AD4-885F-4696-A6DA-36B0BAA6155A}">
      <dgm:prSet/>
      <dgm:spPr/>
      <dgm:t>
        <a:bodyPr/>
        <a:lstStyle/>
        <a:p>
          <a:endParaRPr lang="es-ES_tradnl"/>
        </a:p>
      </dgm:t>
    </dgm:pt>
    <dgm:pt modelId="{73670AA7-9386-48CA-83DE-E6750F7F952F}">
      <dgm:prSet phldrT="[Texto]"/>
      <dgm:spPr>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dgm:spPr>
      <dgm:t>
        <a:bodyPr/>
        <a:lstStyle/>
        <a:p>
          <a:r>
            <a:rPr lang="es-ES"/>
            <a:t>GUC Centralita</a:t>
          </a:r>
          <a:endParaRPr lang="es-ES_tradnl"/>
        </a:p>
      </dgm:t>
    </dgm:pt>
    <dgm:pt modelId="{D1DE7A10-AE91-4468-8A18-34F67F1A006C}" type="parTrans" cxnId="{FDC44CDC-BF93-4A8D-9E6D-CB868DC64B59}">
      <dgm:prSet/>
      <dgm:spPr/>
      <dgm:t>
        <a:bodyPr/>
        <a:lstStyle/>
        <a:p>
          <a:endParaRPr lang="es-ES_tradnl"/>
        </a:p>
      </dgm:t>
    </dgm:pt>
    <dgm:pt modelId="{25CCD4C4-4276-4E45-B33E-C949DD51DE8E}" type="sibTrans" cxnId="{FDC44CDC-BF93-4A8D-9E6D-CB868DC64B59}">
      <dgm:prSet/>
      <dgm:spPr/>
      <dgm:t>
        <a:bodyPr/>
        <a:lstStyle/>
        <a:p>
          <a:endParaRPr lang="es-ES_tradnl"/>
        </a:p>
      </dgm:t>
    </dgm:pt>
    <dgm:pt modelId="{10D854E6-311E-456D-AC17-7E51BC1F37D1}">
      <dgm:prSet phldrT="[Texto]"/>
      <dgm:spPr>
        <a:gradFill flip="none" rotWithShape="0">
          <a:gsLst>
            <a:gs pos="0">
              <a:srgbClr val="1347D7">
                <a:shade val="30000"/>
                <a:satMod val="115000"/>
              </a:srgbClr>
            </a:gs>
            <a:gs pos="50000">
              <a:srgbClr val="1347D7">
                <a:shade val="67500"/>
                <a:satMod val="115000"/>
              </a:srgbClr>
            </a:gs>
            <a:gs pos="100000">
              <a:srgbClr val="1347D7">
                <a:shade val="100000"/>
                <a:satMod val="115000"/>
              </a:srgbClr>
            </a:gs>
          </a:gsLst>
          <a:path path="circle">
            <a:fillToRect l="50000" t="50000" r="50000" b="50000"/>
          </a:path>
          <a:tileRect/>
        </a:gradFill>
        <a:ln>
          <a:noFill/>
        </a:ln>
      </dgm:spPr>
      <dgm:t>
        <a:bodyPr/>
        <a:lstStyle/>
        <a:p>
          <a:r>
            <a:rPr lang="es-ES"/>
            <a:t>GUC Supervisor</a:t>
          </a:r>
          <a:endParaRPr lang="es-ES_tradnl"/>
        </a:p>
      </dgm:t>
    </dgm:pt>
    <dgm:pt modelId="{8A4375A3-9DE3-4038-B4C4-115D8A55E120}" type="parTrans" cxnId="{56C8CDFF-4EB0-4EF2-96BF-CD5C245D64C1}">
      <dgm:prSet/>
      <dgm:spPr/>
      <dgm:t>
        <a:bodyPr/>
        <a:lstStyle/>
        <a:p>
          <a:endParaRPr lang="es-ES_tradnl"/>
        </a:p>
      </dgm:t>
    </dgm:pt>
    <dgm:pt modelId="{1BD6327C-EC0F-445B-9428-188FBAF2070A}" type="sibTrans" cxnId="{56C8CDFF-4EB0-4EF2-96BF-CD5C245D64C1}">
      <dgm:prSet/>
      <dgm:spPr/>
      <dgm:t>
        <a:bodyPr/>
        <a:lstStyle/>
        <a:p>
          <a:endParaRPr lang="es-ES_tradnl"/>
        </a:p>
      </dgm:t>
    </dgm:pt>
    <dgm:pt modelId="{D4EA9000-64CA-4AF3-9980-6B66FAE09457}">
      <dgm:prSet phldrT="[Texto]"/>
      <dgm:spPr>
        <a:gradFill flip="none" rotWithShape="0">
          <a:gsLst>
            <a:gs pos="0">
              <a:srgbClr val="1347D7">
                <a:shade val="30000"/>
                <a:satMod val="115000"/>
              </a:srgbClr>
            </a:gs>
            <a:gs pos="50000">
              <a:srgbClr val="1347D7">
                <a:shade val="67500"/>
                <a:satMod val="115000"/>
              </a:srgbClr>
            </a:gs>
            <a:gs pos="100000">
              <a:srgbClr val="1347D7">
                <a:shade val="100000"/>
                <a:satMod val="115000"/>
              </a:srgbClr>
            </a:gs>
          </a:gsLst>
          <a:path path="circle">
            <a:fillToRect l="50000" t="50000" r="50000" b="50000"/>
          </a:path>
          <a:tileRect/>
        </a:gradFill>
        <a:ln>
          <a:noFill/>
        </a:ln>
      </dgm:spPr>
      <dgm:t>
        <a:bodyPr/>
        <a:lstStyle/>
        <a:p>
          <a:r>
            <a:rPr lang="es-ES"/>
            <a:t>GUC Reporting</a:t>
          </a:r>
          <a:endParaRPr lang="es-ES_tradnl"/>
        </a:p>
      </dgm:t>
    </dgm:pt>
    <dgm:pt modelId="{0D4923ED-12FE-4CAF-8072-1BD593804DE0}" type="parTrans" cxnId="{9827A602-7837-4490-9DED-3F57A1499104}">
      <dgm:prSet/>
      <dgm:spPr/>
      <dgm:t>
        <a:bodyPr/>
        <a:lstStyle/>
        <a:p>
          <a:endParaRPr lang="es-ES_tradnl"/>
        </a:p>
      </dgm:t>
    </dgm:pt>
    <dgm:pt modelId="{36046CFE-EF9C-4FC1-8A6B-07407A10C0F0}" type="sibTrans" cxnId="{9827A602-7837-4490-9DED-3F57A1499104}">
      <dgm:prSet/>
      <dgm:spPr/>
      <dgm:t>
        <a:bodyPr/>
        <a:lstStyle/>
        <a:p>
          <a:endParaRPr lang="es-ES_tradnl"/>
        </a:p>
      </dgm:t>
    </dgm:pt>
    <dgm:pt modelId="{4A3815C8-1A43-4B4D-86AD-651DD1F59860}">
      <dgm:prSet phldrT="[Texto]"/>
      <dgm:spPr>
        <a:gradFill flip="none" rotWithShape="0">
          <a:gsLst>
            <a:gs pos="0">
              <a:srgbClr val="1347D7">
                <a:shade val="30000"/>
                <a:satMod val="115000"/>
              </a:srgbClr>
            </a:gs>
            <a:gs pos="50000">
              <a:srgbClr val="1347D7">
                <a:shade val="67500"/>
                <a:satMod val="115000"/>
              </a:srgbClr>
            </a:gs>
            <a:gs pos="100000">
              <a:srgbClr val="1347D7">
                <a:shade val="100000"/>
                <a:satMod val="115000"/>
              </a:srgbClr>
            </a:gs>
          </a:gsLst>
          <a:path path="circle">
            <a:fillToRect l="50000" t="50000" r="50000" b="50000"/>
          </a:path>
          <a:tileRect/>
        </a:gradFill>
        <a:ln>
          <a:noFill/>
        </a:ln>
      </dgm:spPr>
      <dgm:t>
        <a:bodyPr/>
        <a:lstStyle/>
        <a:p>
          <a:r>
            <a:rPr lang="es-ES"/>
            <a:t>GUC Agent Monitor</a:t>
          </a:r>
          <a:endParaRPr lang="es-ES_tradnl"/>
        </a:p>
      </dgm:t>
    </dgm:pt>
    <dgm:pt modelId="{0B08861E-161D-4115-8226-2D1F77B04D03}" type="parTrans" cxnId="{FC0B11AE-C11A-42A2-96CF-B23370187469}">
      <dgm:prSet/>
      <dgm:spPr/>
      <dgm:t>
        <a:bodyPr/>
        <a:lstStyle/>
        <a:p>
          <a:endParaRPr lang="es-ES_tradnl"/>
        </a:p>
      </dgm:t>
    </dgm:pt>
    <dgm:pt modelId="{EC999B25-1276-4B0A-AAD3-81348D0E10A4}" type="sibTrans" cxnId="{FC0B11AE-C11A-42A2-96CF-B23370187469}">
      <dgm:prSet/>
      <dgm:spPr/>
      <dgm:t>
        <a:bodyPr/>
        <a:lstStyle/>
        <a:p>
          <a:endParaRPr lang="es-ES_tradnl"/>
        </a:p>
      </dgm:t>
    </dgm:pt>
    <dgm:pt modelId="{A00ECDCB-9A3B-4E28-9080-BEAA022E8324}">
      <dgm:prSet phldrT="[Texto]"/>
      <dgm:spPr>
        <a:gradFill flip="none" rotWithShape="0">
          <a:gsLst>
            <a:gs pos="0">
              <a:srgbClr val="1347D7">
                <a:shade val="30000"/>
                <a:satMod val="115000"/>
              </a:srgbClr>
            </a:gs>
            <a:gs pos="50000">
              <a:srgbClr val="1347D7">
                <a:shade val="67500"/>
                <a:satMod val="115000"/>
              </a:srgbClr>
            </a:gs>
            <a:gs pos="100000">
              <a:srgbClr val="1347D7">
                <a:shade val="100000"/>
                <a:satMod val="115000"/>
              </a:srgbClr>
            </a:gs>
          </a:gsLst>
          <a:path path="circle">
            <a:fillToRect l="50000" t="50000" r="50000" b="50000"/>
          </a:path>
          <a:tileRect/>
        </a:gradFill>
        <a:ln>
          <a:noFill/>
        </a:ln>
      </dgm:spPr>
      <dgm:t>
        <a:bodyPr/>
        <a:lstStyle/>
        <a:p>
          <a:r>
            <a:rPr lang="es-ES"/>
            <a:t>GUC Queue Monitor</a:t>
          </a:r>
          <a:endParaRPr lang="es-ES_tradnl"/>
        </a:p>
      </dgm:t>
    </dgm:pt>
    <dgm:pt modelId="{16EDEE4E-95F4-40A3-8D4C-9F8A89B293C3}" type="parTrans" cxnId="{22569505-64EC-4261-BE70-2B383F418C89}">
      <dgm:prSet/>
      <dgm:spPr/>
      <dgm:t>
        <a:bodyPr/>
        <a:lstStyle/>
        <a:p>
          <a:endParaRPr lang="es-ES_tradnl"/>
        </a:p>
      </dgm:t>
    </dgm:pt>
    <dgm:pt modelId="{531BFF4A-C10D-40B3-BCFB-82A1DC777E59}" type="sibTrans" cxnId="{22569505-64EC-4261-BE70-2B383F418C89}">
      <dgm:prSet/>
      <dgm:spPr/>
      <dgm:t>
        <a:bodyPr/>
        <a:lstStyle/>
        <a:p>
          <a:endParaRPr lang="es-ES_tradnl"/>
        </a:p>
      </dgm:t>
    </dgm:pt>
    <dgm:pt modelId="{A4F182E6-0596-41C9-81CA-8BDA5898AB1C}">
      <dgm:prSet phldrT="[Texto]"/>
      <dgm:spPr>
        <a:gradFill flip="none" rotWithShape="0">
          <a:gsLst>
            <a:gs pos="0">
              <a:srgbClr val="1347D7">
                <a:shade val="30000"/>
                <a:satMod val="115000"/>
              </a:srgbClr>
            </a:gs>
            <a:gs pos="50000">
              <a:srgbClr val="1347D7">
                <a:shade val="67500"/>
                <a:satMod val="115000"/>
              </a:srgbClr>
            </a:gs>
            <a:gs pos="100000">
              <a:srgbClr val="1347D7">
                <a:shade val="100000"/>
                <a:satMod val="115000"/>
              </a:srgbClr>
            </a:gs>
          </a:gsLst>
          <a:path path="circle">
            <a:fillToRect l="50000" t="50000" r="50000" b="50000"/>
          </a:path>
          <a:tileRect/>
        </a:gradFill>
        <a:ln>
          <a:solidFill>
            <a:srgbClr val="1C4DD8"/>
          </a:solidFill>
        </a:ln>
      </dgm:spPr>
      <dgm:t>
        <a:bodyPr/>
        <a:lstStyle/>
        <a:p>
          <a:r>
            <a:rPr lang="es-ES"/>
            <a:t>GUC Developer</a:t>
          </a:r>
          <a:endParaRPr lang="es-ES_tradnl"/>
        </a:p>
      </dgm:t>
    </dgm:pt>
    <dgm:pt modelId="{D49648E9-469C-41DE-BC2E-99A84DDE35BA}" type="parTrans" cxnId="{4C6F711A-5DA8-4067-9B0B-5B61EFC27FF8}">
      <dgm:prSet/>
      <dgm:spPr/>
      <dgm:t>
        <a:bodyPr/>
        <a:lstStyle/>
        <a:p>
          <a:endParaRPr lang="es-ES_tradnl"/>
        </a:p>
      </dgm:t>
    </dgm:pt>
    <dgm:pt modelId="{FD3436CC-ADDF-47AC-AF9D-845C0A007AF1}" type="sibTrans" cxnId="{4C6F711A-5DA8-4067-9B0B-5B61EFC27FF8}">
      <dgm:prSet/>
      <dgm:spPr/>
      <dgm:t>
        <a:bodyPr/>
        <a:lstStyle/>
        <a:p>
          <a:endParaRPr lang="es-ES_tradnl"/>
        </a:p>
      </dgm:t>
    </dgm:pt>
    <dgm:pt modelId="{D58C45C4-CCEC-4FD2-85B1-96EE7C36654E}">
      <dgm:prSet phldrT="[Texto]" custT="1"/>
      <dgm:spPr>
        <a:gradFill flip="none" rotWithShape="0">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a:noFill/>
        </a:ln>
      </dgm:spPr>
      <dgm:t>
        <a:bodyPr/>
        <a:lstStyle/>
        <a:p>
          <a:r>
            <a:rPr lang="es-ES" sz="600"/>
            <a:t>GUC Conferencias</a:t>
          </a:r>
          <a:endParaRPr lang="es-ES_tradnl" sz="600"/>
        </a:p>
      </dgm:t>
    </dgm:pt>
    <dgm:pt modelId="{D37CC099-12F6-44B6-B91A-48F0FE8F7983}" type="parTrans" cxnId="{5BBC3F4E-4ADA-4D24-B2BE-086E54D076AE}">
      <dgm:prSet/>
      <dgm:spPr/>
      <dgm:t>
        <a:bodyPr/>
        <a:lstStyle/>
        <a:p>
          <a:endParaRPr lang="es-ES_tradnl"/>
        </a:p>
      </dgm:t>
    </dgm:pt>
    <dgm:pt modelId="{1562A20F-08BE-4E3B-937D-5D6F8557CC6E}" type="sibTrans" cxnId="{5BBC3F4E-4ADA-4D24-B2BE-086E54D076AE}">
      <dgm:prSet/>
      <dgm:spPr/>
      <dgm:t>
        <a:bodyPr/>
        <a:lstStyle/>
        <a:p>
          <a:endParaRPr lang="es-ES_tradnl"/>
        </a:p>
      </dgm:t>
    </dgm:pt>
    <dgm:pt modelId="{5F77B022-C0D8-45EC-8BBE-6B09D6298972}">
      <dgm:prSet custT="1"/>
      <dgm:spPr>
        <a:gradFill flip="none" rotWithShape="0">
          <a:gsLst>
            <a:gs pos="0">
              <a:srgbClr val="1347D7">
                <a:shade val="30000"/>
                <a:satMod val="115000"/>
              </a:srgbClr>
            </a:gs>
            <a:gs pos="50000">
              <a:srgbClr val="1347D7">
                <a:shade val="67500"/>
                <a:satMod val="115000"/>
              </a:srgbClr>
            </a:gs>
            <a:gs pos="100000">
              <a:srgbClr val="1347D7">
                <a:shade val="100000"/>
                <a:satMod val="115000"/>
              </a:srgbClr>
            </a:gs>
          </a:gsLst>
          <a:path path="circle">
            <a:fillToRect l="50000" t="50000" r="50000" b="50000"/>
          </a:path>
          <a:tileRect/>
        </a:gradFill>
        <a:ln>
          <a:noFill/>
        </a:ln>
      </dgm:spPr>
      <dgm:t>
        <a:bodyPr/>
        <a:lstStyle/>
        <a:p>
          <a:r>
            <a:rPr lang="es-ES" sz="700"/>
            <a:t>GUC Agent*</a:t>
          </a:r>
          <a:endParaRPr lang="es-ES_tradnl" sz="700"/>
        </a:p>
      </dgm:t>
    </dgm:pt>
    <dgm:pt modelId="{F3048AB5-7832-4B13-B923-8E9856492899}" type="parTrans" cxnId="{6582486A-1A01-4493-82FC-6E4D82AD114C}">
      <dgm:prSet/>
      <dgm:spPr/>
      <dgm:t>
        <a:bodyPr/>
        <a:lstStyle/>
        <a:p>
          <a:endParaRPr lang="es-ES_tradnl"/>
        </a:p>
      </dgm:t>
    </dgm:pt>
    <dgm:pt modelId="{7AF2FD27-4B54-463D-A8B1-9EC2334C9BA4}" type="sibTrans" cxnId="{6582486A-1A01-4493-82FC-6E4D82AD114C}">
      <dgm:prSet/>
      <dgm:spPr/>
      <dgm:t>
        <a:bodyPr/>
        <a:lstStyle/>
        <a:p>
          <a:endParaRPr lang="es-ES_tradnl"/>
        </a:p>
      </dgm:t>
    </dgm:pt>
    <dgm:pt modelId="{F553FCA9-EB6E-4813-BAE4-BE1469BA2330}" type="pres">
      <dgm:prSet presAssocID="{8EB2B987-9FFB-4016-B108-EA2F44DA75FF}" presName="Name0" presStyleCnt="0">
        <dgm:presLayoutVars>
          <dgm:chMax val="1"/>
          <dgm:dir/>
          <dgm:animLvl val="ctr"/>
          <dgm:resizeHandles val="exact"/>
        </dgm:presLayoutVars>
      </dgm:prSet>
      <dgm:spPr/>
    </dgm:pt>
    <dgm:pt modelId="{EBFF9191-170A-40C4-A19B-D8DEE3DE763B}" type="pres">
      <dgm:prSet presAssocID="{5337205E-4735-43DF-94B5-C0CB4169B526}" presName="centerShape" presStyleLbl="node0" presStyleIdx="0" presStyleCnt="1"/>
      <dgm:spPr/>
    </dgm:pt>
    <dgm:pt modelId="{957254A5-14CD-437C-B882-22F2BDC06F8D}" type="pres">
      <dgm:prSet presAssocID="{73670AA7-9386-48CA-83DE-E6750F7F952F}" presName="node" presStyleLbl="node1" presStyleIdx="0" presStyleCnt="8">
        <dgm:presLayoutVars>
          <dgm:bulletEnabled val="1"/>
        </dgm:presLayoutVars>
      </dgm:prSet>
      <dgm:spPr/>
    </dgm:pt>
    <dgm:pt modelId="{6885006E-85B0-49D2-B723-C7CF111EA27D}" type="pres">
      <dgm:prSet presAssocID="{73670AA7-9386-48CA-83DE-E6750F7F952F}" presName="dummy" presStyleCnt="0"/>
      <dgm:spPr/>
    </dgm:pt>
    <dgm:pt modelId="{A10E747F-E67C-4333-868E-17E4ED3F15CE}" type="pres">
      <dgm:prSet presAssocID="{25CCD4C4-4276-4E45-B33E-C949DD51DE8E}" presName="sibTrans" presStyleLbl="sibTrans2D1" presStyleIdx="0" presStyleCnt="8"/>
      <dgm:spPr/>
    </dgm:pt>
    <dgm:pt modelId="{6A5E091B-1BE3-4C85-A1E9-A836C24E99F7}" type="pres">
      <dgm:prSet presAssocID="{5F77B022-C0D8-45EC-8BBE-6B09D6298972}" presName="node" presStyleLbl="node1" presStyleIdx="1" presStyleCnt="8">
        <dgm:presLayoutVars>
          <dgm:bulletEnabled val="1"/>
        </dgm:presLayoutVars>
      </dgm:prSet>
      <dgm:spPr/>
    </dgm:pt>
    <dgm:pt modelId="{B3416A62-7C26-4E66-B449-62860D6A5B45}" type="pres">
      <dgm:prSet presAssocID="{5F77B022-C0D8-45EC-8BBE-6B09D6298972}" presName="dummy" presStyleCnt="0"/>
      <dgm:spPr/>
    </dgm:pt>
    <dgm:pt modelId="{F7C81E97-A1A4-4158-A70D-08249B0C9AE4}" type="pres">
      <dgm:prSet presAssocID="{7AF2FD27-4B54-463D-A8B1-9EC2334C9BA4}" presName="sibTrans" presStyleLbl="sibTrans2D1" presStyleIdx="1" presStyleCnt="8"/>
      <dgm:spPr/>
    </dgm:pt>
    <dgm:pt modelId="{BBF3D446-5516-43E2-BE6D-939D52755E34}" type="pres">
      <dgm:prSet presAssocID="{10D854E6-311E-456D-AC17-7E51BC1F37D1}" presName="node" presStyleLbl="node1" presStyleIdx="2" presStyleCnt="8">
        <dgm:presLayoutVars>
          <dgm:bulletEnabled val="1"/>
        </dgm:presLayoutVars>
      </dgm:prSet>
      <dgm:spPr/>
    </dgm:pt>
    <dgm:pt modelId="{750E1545-2479-4489-B158-A8424AAB72DD}" type="pres">
      <dgm:prSet presAssocID="{10D854E6-311E-456D-AC17-7E51BC1F37D1}" presName="dummy" presStyleCnt="0"/>
      <dgm:spPr/>
    </dgm:pt>
    <dgm:pt modelId="{B1C3BFA6-D15F-45D7-961F-6673BB4ED821}" type="pres">
      <dgm:prSet presAssocID="{1BD6327C-EC0F-445B-9428-188FBAF2070A}" presName="sibTrans" presStyleLbl="sibTrans2D1" presStyleIdx="2" presStyleCnt="8"/>
      <dgm:spPr/>
    </dgm:pt>
    <dgm:pt modelId="{06EDFBA8-020B-4585-AD7C-EEE13BDA8F12}" type="pres">
      <dgm:prSet presAssocID="{D4EA9000-64CA-4AF3-9980-6B66FAE09457}" presName="node" presStyleLbl="node1" presStyleIdx="3" presStyleCnt="8">
        <dgm:presLayoutVars>
          <dgm:bulletEnabled val="1"/>
        </dgm:presLayoutVars>
      </dgm:prSet>
      <dgm:spPr/>
    </dgm:pt>
    <dgm:pt modelId="{9DB72173-762A-4722-A24D-6C31A4EACCB4}" type="pres">
      <dgm:prSet presAssocID="{D4EA9000-64CA-4AF3-9980-6B66FAE09457}" presName="dummy" presStyleCnt="0"/>
      <dgm:spPr/>
    </dgm:pt>
    <dgm:pt modelId="{B4B57448-3697-4C86-8525-D08677B7F9DE}" type="pres">
      <dgm:prSet presAssocID="{36046CFE-EF9C-4FC1-8A6B-07407A10C0F0}" presName="sibTrans" presStyleLbl="sibTrans2D1" presStyleIdx="3" presStyleCnt="8"/>
      <dgm:spPr/>
    </dgm:pt>
    <dgm:pt modelId="{AF6EC1E4-B279-4B24-BD94-894E5A6A9A7D}" type="pres">
      <dgm:prSet presAssocID="{4A3815C8-1A43-4B4D-86AD-651DD1F59860}" presName="node" presStyleLbl="node1" presStyleIdx="4" presStyleCnt="8">
        <dgm:presLayoutVars>
          <dgm:bulletEnabled val="1"/>
        </dgm:presLayoutVars>
      </dgm:prSet>
      <dgm:spPr/>
    </dgm:pt>
    <dgm:pt modelId="{1DA6ADDB-F18C-4841-8666-6A0C22ADAA18}" type="pres">
      <dgm:prSet presAssocID="{4A3815C8-1A43-4B4D-86AD-651DD1F59860}" presName="dummy" presStyleCnt="0"/>
      <dgm:spPr/>
    </dgm:pt>
    <dgm:pt modelId="{CA35FDF1-F005-4072-B71E-1FB30AED0AC6}" type="pres">
      <dgm:prSet presAssocID="{EC999B25-1276-4B0A-AAD3-81348D0E10A4}" presName="sibTrans" presStyleLbl="sibTrans2D1" presStyleIdx="4" presStyleCnt="8"/>
      <dgm:spPr/>
    </dgm:pt>
    <dgm:pt modelId="{2A6697A4-0701-430E-AF01-0918353712E7}" type="pres">
      <dgm:prSet presAssocID="{A00ECDCB-9A3B-4E28-9080-BEAA022E8324}" presName="node" presStyleLbl="node1" presStyleIdx="5" presStyleCnt="8">
        <dgm:presLayoutVars>
          <dgm:bulletEnabled val="1"/>
        </dgm:presLayoutVars>
      </dgm:prSet>
      <dgm:spPr/>
    </dgm:pt>
    <dgm:pt modelId="{B19767CD-B21D-4252-A8B6-A2164AE64C1B}" type="pres">
      <dgm:prSet presAssocID="{A00ECDCB-9A3B-4E28-9080-BEAA022E8324}" presName="dummy" presStyleCnt="0"/>
      <dgm:spPr/>
    </dgm:pt>
    <dgm:pt modelId="{F7776E12-CA40-4E82-A2BB-21B44A39B894}" type="pres">
      <dgm:prSet presAssocID="{531BFF4A-C10D-40B3-BCFB-82A1DC777E59}" presName="sibTrans" presStyleLbl="sibTrans2D1" presStyleIdx="5" presStyleCnt="8"/>
      <dgm:spPr/>
    </dgm:pt>
    <dgm:pt modelId="{04F12FE2-D326-4AAC-8AAE-4112CD8F3B98}" type="pres">
      <dgm:prSet presAssocID="{A4F182E6-0596-41C9-81CA-8BDA5898AB1C}" presName="node" presStyleLbl="node1" presStyleIdx="6" presStyleCnt="8">
        <dgm:presLayoutVars>
          <dgm:bulletEnabled val="1"/>
        </dgm:presLayoutVars>
      </dgm:prSet>
      <dgm:spPr/>
    </dgm:pt>
    <dgm:pt modelId="{175DFC7F-C05A-4770-8C6C-7CCD148DECC6}" type="pres">
      <dgm:prSet presAssocID="{A4F182E6-0596-41C9-81CA-8BDA5898AB1C}" presName="dummy" presStyleCnt="0"/>
      <dgm:spPr/>
    </dgm:pt>
    <dgm:pt modelId="{DFC4EF19-FEEB-4284-AF39-28BF9900EA5E}" type="pres">
      <dgm:prSet presAssocID="{FD3436CC-ADDF-47AC-AF9D-845C0A007AF1}" presName="sibTrans" presStyleLbl="sibTrans2D1" presStyleIdx="6" presStyleCnt="8"/>
      <dgm:spPr/>
    </dgm:pt>
    <dgm:pt modelId="{3FB949FD-B3B0-497D-A18C-5A2F1A5DFCD6}" type="pres">
      <dgm:prSet presAssocID="{D58C45C4-CCEC-4FD2-85B1-96EE7C36654E}" presName="node" presStyleLbl="node1" presStyleIdx="7" presStyleCnt="8">
        <dgm:presLayoutVars>
          <dgm:bulletEnabled val="1"/>
        </dgm:presLayoutVars>
      </dgm:prSet>
      <dgm:spPr/>
    </dgm:pt>
    <dgm:pt modelId="{812B8AFA-5423-4358-8E48-1EA5C01FD637}" type="pres">
      <dgm:prSet presAssocID="{D58C45C4-CCEC-4FD2-85B1-96EE7C36654E}" presName="dummy" presStyleCnt="0"/>
      <dgm:spPr/>
    </dgm:pt>
    <dgm:pt modelId="{D681046E-D5AA-4A9E-81B0-4F6CDA24A7AE}" type="pres">
      <dgm:prSet presAssocID="{1562A20F-08BE-4E3B-937D-5D6F8557CC6E}" presName="sibTrans" presStyleLbl="sibTrans2D1" presStyleIdx="7" presStyleCnt="8"/>
      <dgm:spPr/>
    </dgm:pt>
  </dgm:ptLst>
  <dgm:cxnLst>
    <dgm:cxn modelId="{9827A602-7837-4490-9DED-3F57A1499104}" srcId="{5337205E-4735-43DF-94B5-C0CB4169B526}" destId="{D4EA9000-64CA-4AF3-9980-6B66FAE09457}" srcOrd="3" destOrd="0" parTransId="{0D4923ED-12FE-4CAF-8072-1BD593804DE0}" sibTransId="{36046CFE-EF9C-4FC1-8A6B-07407A10C0F0}"/>
    <dgm:cxn modelId="{22569505-64EC-4261-BE70-2B383F418C89}" srcId="{5337205E-4735-43DF-94B5-C0CB4169B526}" destId="{A00ECDCB-9A3B-4E28-9080-BEAA022E8324}" srcOrd="5" destOrd="0" parTransId="{16EDEE4E-95F4-40A3-8D4C-9F8A89B293C3}" sibTransId="{531BFF4A-C10D-40B3-BCFB-82A1DC777E59}"/>
    <dgm:cxn modelId="{BC811C07-2203-4336-985B-62AB12355A4A}" type="presOf" srcId="{8EB2B987-9FFB-4016-B108-EA2F44DA75FF}" destId="{F553FCA9-EB6E-4813-BAE4-BE1469BA2330}" srcOrd="0" destOrd="0" presId="urn:microsoft.com/office/officeart/2005/8/layout/radial6"/>
    <dgm:cxn modelId="{4C6F711A-5DA8-4067-9B0B-5B61EFC27FF8}" srcId="{5337205E-4735-43DF-94B5-C0CB4169B526}" destId="{A4F182E6-0596-41C9-81CA-8BDA5898AB1C}" srcOrd="6" destOrd="0" parTransId="{D49648E9-469C-41DE-BC2E-99A84DDE35BA}" sibTransId="{FD3436CC-ADDF-47AC-AF9D-845C0A007AF1}"/>
    <dgm:cxn modelId="{20CB7233-DDA3-447D-B8A2-5D8EAE8318EF}" type="presOf" srcId="{A4F182E6-0596-41C9-81CA-8BDA5898AB1C}" destId="{04F12FE2-D326-4AAC-8AAE-4112CD8F3B98}" srcOrd="0" destOrd="0" presId="urn:microsoft.com/office/officeart/2005/8/layout/radial6"/>
    <dgm:cxn modelId="{ACEAAE38-9FEC-4605-A974-58C167AAB09A}" type="presOf" srcId="{36046CFE-EF9C-4FC1-8A6B-07407A10C0F0}" destId="{B4B57448-3697-4C86-8525-D08677B7F9DE}" srcOrd="0" destOrd="0" presId="urn:microsoft.com/office/officeart/2005/8/layout/radial6"/>
    <dgm:cxn modelId="{010BE15B-99BB-4A2E-B8B5-7CCF21DD5C82}" type="presOf" srcId="{73670AA7-9386-48CA-83DE-E6750F7F952F}" destId="{957254A5-14CD-437C-B882-22F2BDC06F8D}" srcOrd="0" destOrd="0" presId="urn:microsoft.com/office/officeart/2005/8/layout/radial6"/>
    <dgm:cxn modelId="{4EF6B246-5D47-4007-9CF7-F53B7FCEE055}" type="presOf" srcId="{1562A20F-08BE-4E3B-937D-5D6F8557CC6E}" destId="{D681046E-D5AA-4A9E-81B0-4F6CDA24A7AE}" srcOrd="0" destOrd="0" presId="urn:microsoft.com/office/officeart/2005/8/layout/radial6"/>
    <dgm:cxn modelId="{6582486A-1A01-4493-82FC-6E4D82AD114C}" srcId="{5337205E-4735-43DF-94B5-C0CB4169B526}" destId="{5F77B022-C0D8-45EC-8BBE-6B09D6298972}" srcOrd="1" destOrd="0" parTransId="{F3048AB5-7832-4B13-B923-8E9856492899}" sibTransId="{7AF2FD27-4B54-463D-A8B1-9EC2334C9BA4}"/>
    <dgm:cxn modelId="{5BBC3F4E-4ADA-4D24-B2BE-086E54D076AE}" srcId="{5337205E-4735-43DF-94B5-C0CB4169B526}" destId="{D58C45C4-CCEC-4FD2-85B1-96EE7C36654E}" srcOrd="7" destOrd="0" parTransId="{D37CC099-12F6-44B6-B91A-48F0FE8F7983}" sibTransId="{1562A20F-08BE-4E3B-937D-5D6F8557CC6E}"/>
    <dgm:cxn modelId="{5D2EA271-A99C-49A6-B18B-A0672076DC17}" type="presOf" srcId="{25CCD4C4-4276-4E45-B33E-C949DD51DE8E}" destId="{A10E747F-E67C-4333-868E-17E4ED3F15CE}" srcOrd="0" destOrd="0" presId="urn:microsoft.com/office/officeart/2005/8/layout/radial6"/>
    <dgm:cxn modelId="{5696DD51-7FE1-4AC9-B9EC-1F857C6F114B}" type="presOf" srcId="{1BD6327C-EC0F-445B-9428-188FBAF2070A}" destId="{B1C3BFA6-D15F-45D7-961F-6673BB4ED821}" srcOrd="0" destOrd="0" presId="urn:microsoft.com/office/officeart/2005/8/layout/radial6"/>
    <dgm:cxn modelId="{6F68B177-36FA-4B0E-BF85-6D1919AC6D85}" type="presOf" srcId="{A00ECDCB-9A3B-4E28-9080-BEAA022E8324}" destId="{2A6697A4-0701-430E-AF01-0918353712E7}" srcOrd="0" destOrd="0" presId="urn:microsoft.com/office/officeart/2005/8/layout/radial6"/>
    <dgm:cxn modelId="{12322D86-56AB-4C65-958B-8FF9EA4287E3}" type="presOf" srcId="{FD3436CC-ADDF-47AC-AF9D-845C0A007AF1}" destId="{DFC4EF19-FEEB-4284-AF39-28BF9900EA5E}" srcOrd="0" destOrd="0" presId="urn:microsoft.com/office/officeart/2005/8/layout/radial6"/>
    <dgm:cxn modelId="{B54CFC9B-7321-469C-8D0B-77FD61D45500}" type="presOf" srcId="{EC999B25-1276-4B0A-AAD3-81348D0E10A4}" destId="{CA35FDF1-F005-4072-B71E-1FB30AED0AC6}" srcOrd="0" destOrd="0" presId="urn:microsoft.com/office/officeart/2005/8/layout/radial6"/>
    <dgm:cxn modelId="{113C099D-6D6E-438F-AC7E-6A8DFC5E0E77}" type="presOf" srcId="{531BFF4A-C10D-40B3-BCFB-82A1DC777E59}" destId="{F7776E12-CA40-4E82-A2BB-21B44A39B894}" srcOrd="0" destOrd="0" presId="urn:microsoft.com/office/officeart/2005/8/layout/radial6"/>
    <dgm:cxn modelId="{51011DA5-A99D-469D-B8C1-9B36283E6296}" type="presOf" srcId="{5337205E-4735-43DF-94B5-C0CB4169B526}" destId="{EBFF9191-170A-40C4-A19B-D8DEE3DE763B}" srcOrd="0" destOrd="0" presId="urn:microsoft.com/office/officeart/2005/8/layout/radial6"/>
    <dgm:cxn modelId="{FC0B11AE-C11A-42A2-96CF-B23370187469}" srcId="{5337205E-4735-43DF-94B5-C0CB4169B526}" destId="{4A3815C8-1A43-4B4D-86AD-651DD1F59860}" srcOrd="4" destOrd="0" parTransId="{0B08861E-161D-4115-8226-2D1F77B04D03}" sibTransId="{EC999B25-1276-4B0A-AAD3-81348D0E10A4}"/>
    <dgm:cxn modelId="{FF9D82B7-EBF3-476A-9325-E48D0F65A438}" type="presOf" srcId="{D4EA9000-64CA-4AF3-9980-6B66FAE09457}" destId="{06EDFBA8-020B-4585-AD7C-EEE13BDA8F12}" srcOrd="0" destOrd="0" presId="urn:microsoft.com/office/officeart/2005/8/layout/radial6"/>
    <dgm:cxn modelId="{D166BCC5-EEB9-47EE-8027-07C77FCF9AE2}" type="presOf" srcId="{D58C45C4-CCEC-4FD2-85B1-96EE7C36654E}" destId="{3FB949FD-B3B0-497D-A18C-5A2F1A5DFCD6}" srcOrd="0" destOrd="0" presId="urn:microsoft.com/office/officeart/2005/8/layout/radial6"/>
    <dgm:cxn modelId="{47E58DC7-EDCB-4B7E-8D6F-15ED3CCE7D9B}" type="presOf" srcId="{10D854E6-311E-456D-AC17-7E51BC1F37D1}" destId="{BBF3D446-5516-43E2-BE6D-939D52755E34}" srcOrd="0" destOrd="0" presId="urn:microsoft.com/office/officeart/2005/8/layout/radial6"/>
    <dgm:cxn modelId="{9645C7CB-C7FD-449E-97B0-07FB1E7A3DC5}" type="presOf" srcId="{7AF2FD27-4B54-463D-A8B1-9EC2334C9BA4}" destId="{F7C81E97-A1A4-4158-A70D-08249B0C9AE4}" srcOrd="0" destOrd="0" presId="urn:microsoft.com/office/officeart/2005/8/layout/radial6"/>
    <dgm:cxn modelId="{C4070AD4-885F-4696-A6DA-36B0BAA6155A}" srcId="{8EB2B987-9FFB-4016-B108-EA2F44DA75FF}" destId="{5337205E-4735-43DF-94B5-C0CB4169B526}" srcOrd="0" destOrd="0" parTransId="{A125398E-E413-4599-B6DD-C39A3428E87C}" sibTransId="{3260A3F7-6DF0-4361-8CB6-A0CC1F2C19D3}"/>
    <dgm:cxn modelId="{FDC44CDC-BF93-4A8D-9E6D-CB868DC64B59}" srcId="{5337205E-4735-43DF-94B5-C0CB4169B526}" destId="{73670AA7-9386-48CA-83DE-E6750F7F952F}" srcOrd="0" destOrd="0" parTransId="{D1DE7A10-AE91-4468-8A18-34F67F1A006C}" sibTransId="{25CCD4C4-4276-4E45-B33E-C949DD51DE8E}"/>
    <dgm:cxn modelId="{3DB503EA-2D13-461C-B485-2FBAB007A35B}" type="presOf" srcId="{4A3815C8-1A43-4B4D-86AD-651DD1F59860}" destId="{AF6EC1E4-B279-4B24-BD94-894E5A6A9A7D}" srcOrd="0" destOrd="0" presId="urn:microsoft.com/office/officeart/2005/8/layout/radial6"/>
    <dgm:cxn modelId="{749D2BF5-6BBE-461E-8105-08992DBE2811}" type="presOf" srcId="{5F77B022-C0D8-45EC-8BBE-6B09D6298972}" destId="{6A5E091B-1BE3-4C85-A1E9-A836C24E99F7}" srcOrd="0" destOrd="0" presId="urn:microsoft.com/office/officeart/2005/8/layout/radial6"/>
    <dgm:cxn modelId="{56C8CDFF-4EB0-4EF2-96BF-CD5C245D64C1}" srcId="{5337205E-4735-43DF-94B5-C0CB4169B526}" destId="{10D854E6-311E-456D-AC17-7E51BC1F37D1}" srcOrd="2" destOrd="0" parTransId="{8A4375A3-9DE3-4038-B4C4-115D8A55E120}" sibTransId="{1BD6327C-EC0F-445B-9428-188FBAF2070A}"/>
    <dgm:cxn modelId="{3C33A17E-BB4A-4A1E-8B1E-7477D5022F3C}" type="presParOf" srcId="{F553FCA9-EB6E-4813-BAE4-BE1469BA2330}" destId="{EBFF9191-170A-40C4-A19B-D8DEE3DE763B}" srcOrd="0" destOrd="0" presId="urn:microsoft.com/office/officeart/2005/8/layout/radial6"/>
    <dgm:cxn modelId="{C9CC4235-D14E-47B8-9F2D-B1E8305D53D6}" type="presParOf" srcId="{F553FCA9-EB6E-4813-BAE4-BE1469BA2330}" destId="{957254A5-14CD-437C-B882-22F2BDC06F8D}" srcOrd="1" destOrd="0" presId="urn:microsoft.com/office/officeart/2005/8/layout/radial6"/>
    <dgm:cxn modelId="{857FDE26-DB48-48EF-A832-77BCC3C5FB91}" type="presParOf" srcId="{F553FCA9-EB6E-4813-BAE4-BE1469BA2330}" destId="{6885006E-85B0-49D2-B723-C7CF111EA27D}" srcOrd="2" destOrd="0" presId="urn:microsoft.com/office/officeart/2005/8/layout/radial6"/>
    <dgm:cxn modelId="{60801591-374F-4C43-857D-FCE050AF3303}" type="presParOf" srcId="{F553FCA9-EB6E-4813-BAE4-BE1469BA2330}" destId="{A10E747F-E67C-4333-868E-17E4ED3F15CE}" srcOrd="3" destOrd="0" presId="urn:microsoft.com/office/officeart/2005/8/layout/radial6"/>
    <dgm:cxn modelId="{EA23697B-A529-446F-9633-ABE61886AAAD}" type="presParOf" srcId="{F553FCA9-EB6E-4813-BAE4-BE1469BA2330}" destId="{6A5E091B-1BE3-4C85-A1E9-A836C24E99F7}" srcOrd="4" destOrd="0" presId="urn:microsoft.com/office/officeart/2005/8/layout/radial6"/>
    <dgm:cxn modelId="{8CE59861-3B4C-4A10-A754-C1E970D0E096}" type="presParOf" srcId="{F553FCA9-EB6E-4813-BAE4-BE1469BA2330}" destId="{B3416A62-7C26-4E66-B449-62860D6A5B45}" srcOrd="5" destOrd="0" presId="urn:microsoft.com/office/officeart/2005/8/layout/radial6"/>
    <dgm:cxn modelId="{0B4D9880-4B03-40E7-A398-81D17BCCB3B9}" type="presParOf" srcId="{F553FCA9-EB6E-4813-BAE4-BE1469BA2330}" destId="{F7C81E97-A1A4-4158-A70D-08249B0C9AE4}" srcOrd="6" destOrd="0" presId="urn:microsoft.com/office/officeart/2005/8/layout/radial6"/>
    <dgm:cxn modelId="{5BACFF6D-A638-4830-A342-D038280B7D2C}" type="presParOf" srcId="{F553FCA9-EB6E-4813-BAE4-BE1469BA2330}" destId="{BBF3D446-5516-43E2-BE6D-939D52755E34}" srcOrd="7" destOrd="0" presId="urn:microsoft.com/office/officeart/2005/8/layout/radial6"/>
    <dgm:cxn modelId="{495BCE58-BE49-41FA-AD18-9DF614802227}" type="presParOf" srcId="{F553FCA9-EB6E-4813-BAE4-BE1469BA2330}" destId="{750E1545-2479-4489-B158-A8424AAB72DD}" srcOrd="8" destOrd="0" presId="urn:microsoft.com/office/officeart/2005/8/layout/radial6"/>
    <dgm:cxn modelId="{B34CE8AF-C4D5-4040-B56A-82EA4DA207F4}" type="presParOf" srcId="{F553FCA9-EB6E-4813-BAE4-BE1469BA2330}" destId="{B1C3BFA6-D15F-45D7-961F-6673BB4ED821}" srcOrd="9" destOrd="0" presId="urn:microsoft.com/office/officeart/2005/8/layout/radial6"/>
    <dgm:cxn modelId="{61462C23-E86C-46B2-B2FB-E82C619767AA}" type="presParOf" srcId="{F553FCA9-EB6E-4813-BAE4-BE1469BA2330}" destId="{06EDFBA8-020B-4585-AD7C-EEE13BDA8F12}" srcOrd="10" destOrd="0" presId="urn:microsoft.com/office/officeart/2005/8/layout/radial6"/>
    <dgm:cxn modelId="{BAF2678E-DB52-47B1-8C45-E576A93146A5}" type="presParOf" srcId="{F553FCA9-EB6E-4813-BAE4-BE1469BA2330}" destId="{9DB72173-762A-4722-A24D-6C31A4EACCB4}" srcOrd="11" destOrd="0" presId="urn:microsoft.com/office/officeart/2005/8/layout/radial6"/>
    <dgm:cxn modelId="{6D3E2A70-4ECA-48C2-AE0E-9C21C352495B}" type="presParOf" srcId="{F553FCA9-EB6E-4813-BAE4-BE1469BA2330}" destId="{B4B57448-3697-4C86-8525-D08677B7F9DE}" srcOrd="12" destOrd="0" presId="urn:microsoft.com/office/officeart/2005/8/layout/radial6"/>
    <dgm:cxn modelId="{D3A7D4FF-6A30-425A-9BE1-3F810E6321C1}" type="presParOf" srcId="{F553FCA9-EB6E-4813-BAE4-BE1469BA2330}" destId="{AF6EC1E4-B279-4B24-BD94-894E5A6A9A7D}" srcOrd="13" destOrd="0" presId="urn:microsoft.com/office/officeart/2005/8/layout/radial6"/>
    <dgm:cxn modelId="{44A98B51-377D-438A-B006-B9D98A8DE602}" type="presParOf" srcId="{F553FCA9-EB6E-4813-BAE4-BE1469BA2330}" destId="{1DA6ADDB-F18C-4841-8666-6A0C22ADAA18}" srcOrd="14" destOrd="0" presId="urn:microsoft.com/office/officeart/2005/8/layout/radial6"/>
    <dgm:cxn modelId="{CF08FE20-1EA1-4611-BF5E-F550EF838180}" type="presParOf" srcId="{F553FCA9-EB6E-4813-BAE4-BE1469BA2330}" destId="{CA35FDF1-F005-4072-B71E-1FB30AED0AC6}" srcOrd="15" destOrd="0" presId="urn:microsoft.com/office/officeart/2005/8/layout/radial6"/>
    <dgm:cxn modelId="{47C89BD4-78E3-4286-A48C-78B174E7818A}" type="presParOf" srcId="{F553FCA9-EB6E-4813-BAE4-BE1469BA2330}" destId="{2A6697A4-0701-430E-AF01-0918353712E7}" srcOrd="16" destOrd="0" presId="urn:microsoft.com/office/officeart/2005/8/layout/radial6"/>
    <dgm:cxn modelId="{EB74CBC7-77BD-4EA8-8563-1B414EE386A2}" type="presParOf" srcId="{F553FCA9-EB6E-4813-BAE4-BE1469BA2330}" destId="{B19767CD-B21D-4252-A8B6-A2164AE64C1B}" srcOrd="17" destOrd="0" presId="urn:microsoft.com/office/officeart/2005/8/layout/radial6"/>
    <dgm:cxn modelId="{C7D77004-A767-4063-84F6-558BA935DD25}" type="presParOf" srcId="{F553FCA9-EB6E-4813-BAE4-BE1469BA2330}" destId="{F7776E12-CA40-4E82-A2BB-21B44A39B894}" srcOrd="18" destOrd="0" presId="urn:microsoft.com/office/officeart/2005/8/layout/radial6"/>
    <dgm:cxn modelId="{E00F8FBC-C231-48C2-BFE1-584FD9560DAC}" type="presParOf" srcId="{F553FCA9-EB6E-4813-BAE4-BE1469BA2330}" destId="{04F12FE2-D326-4AAC-8AAE-4112CD8F3B98}" srcOrd="19" destOrd="0" presId="urn:microsoft.com/office/officeart/2005/8/layout/radial6"/>
    <dgm:cxn modelId="{63395256-F167-479D-AA76-912AAF255201}" type="presParOf" srcId="{F553FCA9-EB6E-4813-BAE4-BE1469BA2330}" destId="{175DFC7F-C05A-4770-8C6C-7CCD148DECC6}" srcOrd="20" destOrd="0" presId="urn:microsoft.com/office/officeart/2005/8/layout/radial6"/>
    <dgm:cxn modelId="{E71340A3-6CDC-46D8-AFFF-8C04FFFDEC45}" type="presParOf" srcId="{F553FCA9-EB6E-4813-BAE4-BE1469BA2330}" destId="{DFC4EF19-FEEB-4284-AF39-28BF9900EA5E}" srcOrd="21" destOrd="0" presId="urn:microsoft.com/office/officeart/2005/8/layout/radial6"/>
    <dgm:cxn modelId="{0D35DD25-B19D-4C11-BAE1-731574FECB86}" type="presParOf" srcId="{F553FCA9-EB6E-4813-BAE4-BE1469BA2330}" destId="{3FB949FD-B3B0-497D-A18C-5A2F1A5DFCD6}" srcOrd="22" destOrd="0" presId="urn:microsoft.com/office/officeart/2005/8/layout/radial6"/>
    <dgm:cxn modelId="{AFD819CF-7C01-4C97-AF03-87BEDB7FDBEF}" type="presParOf" srcId="{F553FCA9-EB6E-4813-BAE4-BE1469BA2330}" destId="{812B8AFA-5423-4358-8E48-1EA5C01FD637}" srcOrd="23" destOrd="0" presId="urn:microsoft.com/office/officeart/2005/8/layout/radial6"/>
    <dgm:cxn modelId="{521DEF04-FADD-47E2-B7DF-70DDA3317399}" type="presParOf" srcId="{F553FCA9-EB6E-4813-BAE4-BE1469BA2330}" destId="{D681046E-D5AA-4A9E-81B0-4F6CDA24A7AE}" srcOrd="24" destOrd="0" presId="urn:microsoft.com/office/officeart/2005/8/layout/radial6"/>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196FFC-FE68-4DE6-B3DC-3F87005D0B48}" type="doc">
      <dgm:prSet loTypeId="urn:microsoft.com/office/officeart/2005/8/layout/vList6" loCatId="list" qsTypeId="urn:microsoft.com/office/officeart/2005/8/quickstyle/simple5" qsCatId="simple" csTypeId="urn:microsoft.com/office/officeart/2005/8/colors/accent5_2" csCatId="accent5" phldr="1"/>
      <dgm:spPr/>
      <dgm:t>
        <a:bodyPr/>
        <a:lstStyle/>
        <a:p>
          <a:endParaRPr lang="es-ES_tradnl"/>
        </a:p>
      </dgm:t>
    </dgm:pt>
    <dgm:pt modelId="{8596E196-5564-4DF8-9754-5429E12433FF}">
      <dgm:prSet phldrT="[Texto]" custT="1"/>
      <dgm:spPr/>
      <dgm:t>
        <a:bodyPr/>
        <a:lstStyle/>
        <a:p>
          <a:r>
            <a:rPr lang="es-ES" sz="1800" err="1">
              <a:latin typeface="Texta Alt" panose="00000500000000000000" pitchFamily="50" charset="0"/>
            </a:rPr>
            <a:t>Login</a:t>
          </a:r>
          <a:r>
            <a:rPr lang="es-ES" sz="1800">
              <a:latin typeface="Texta Alt" panose="00000500000000000000" pitchFamily="50" charset="0"/>
            </a:rPr>
            <a:t> a Servicio por teléfono</a:t>
          </a:r>
          <a:endParaRPr lang="es-ES_tradnl" sz="1800">
            <a:latin typeface="Texta Alt" panose="00000500000000000000" pitchFamily="50"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979CCE29-5605-4380-848A-93ACF2B13847}" type="parTrans" cxnId="{9781FA10-25D9-4044-82E7-EBA46FF9E8D1}">
      <dgm:prSet/>
      <dgm:spPr/>
      <dgm:t>
        <a:bodyPr/>
        <a:lstStyle/>
        <a:p>
          <a:endParaRPr lang="es-ES_tradnl"/>
        </a:p>
      </dgm:t>
    </dgm:pt>
    <dgm:pt modelId="{19C1D105-71F8-43A8-AD1B-9DD82226498F}" type="sibTrans" cxnId="{9781FA10-25D9-4044-82E7-EBA46FF9E8D1}">
      <dgm:prSet/>
      <dgm:spPr/>
      <dgm:t>
        <a:bodyPr/>
        <a:lstStyle/>
        <a:p>
          <a:endParaRPr lang="es-ES_tradnl"/>
        </a:p>
      </dgm:t>
    </dgm:pt>
    <dgm:pt modelId="{AEF296C4-DAD8-4A27-B5EE-93FC8BF0F1AA}">
      <dgm:prSet phldrT="[Texto]" custT="1"/>
      <dgm:spPr/>
      <dgm:t>
        <a:bodyPr/>
        <a:lstStyle/>
        <a:p>
          <a:pPr>
            <a:lnSpc>
              <a:spcPct val="150000"/>
            </a:lnSpc>
          </a:pPr>
          <a:r>
            <a:rPr lang="es-ES" sz="1000">
              <a:latin typeface="Texta Alt" panose="00000500000000000000" pitchFamily="50" charset="0"/>
            </a:rPr>
            <a:t>Permite al agente iniciar sesión desde cualquier extensión registrada.</a:t>
          </a:r>
          <a:endParaRPr lang="es-ES_tradnl" sz="1000">
            <a:latin typeface="Texta Alt" panose="00000500000000000000" pitchFamily="50" charset="0"/>
          </a:endParaRPr>
        </a:p>
      </dgm:t>
    </dgm:pt>
    <dgm:pt modelId="{8095F1D2-64CC-493A-8FC4-45E8E6864D6C}" type="parTrans" cxnId="{AF80A005-12EA-4A10-838A-01815D3173AC}">
      <dgm:prSet/>
      <dgm:spPr/>
      <dgm:t>
        <a:bodyPr/>
        <a:lstStyle/>
        <a:p>
          <a:endParaRPr lang="es-ES_tradnl"/>
        </a:p>
      </dgm:t>
    </dgm:pt>
    <dgm:pt modelId="{EC72DA31-C7FA-4482-B25C-0FC80BB4B7C4}" type="sibTrans" cxnId="{AF80A005-12EA-4A10-838A-01815D3173AC}">
      <dgm:prSet/>
      <dgm:spPr/>
      <dgm:t>
        <a:bodyPr/>
        <a:lstStyle/>
        <a:p>
          <a:endParaRPr lang="es-ES_tradnl"/>
        </a:p>
      </dgm:t>
    </dgm:pt>
    <dgm:pt modelId="{D2180340-C182-4031-8F9D-0A29CDA8C94F}">
      <dgm:prSet phldrT="[Texto]" custT="1"/>
      <dgm:spPr/>
      <dgm:t>
        <a:bodyPr/>
        <a:lstStyle/>
        <a:p>
          <a:pPr>
            <a:lnSpc>
              <a:spcPct val="150000"/>
            </a:lnSpc>
          </a:pPr>
          <a:r>
            <a:rPr lang="es-ES" sz="1000">
              <a:latin typeface="Texta Alt" panose="00000500000000000000" pitchFamily="50" charset="0"/>
            </a:rPr>
            <a:t>No necesita ordenador.</a:t>
          </a:r>
          <a:endParaRPr lang="es-ES_tradnl" sz="1000">
            <a:latin typeface="Texta Alt" panose="00000500000000000000" pitchFamily="50" charset="0"/>
          </a:endParaRPr>
        </a:p>
      </dgm:t>
    </dgm:pt>
    <dgm:pt modelId="{953AF464-5761-4771-8B8D-1995F7D8AEDB}" type="parTrans" cxnId="{3885AC26-5647-4CE6-92BD-3C593C52A305}">
      <dgm:prSet/>
      <dgm:spPr/>
      <dgm:t>
        <a:bodyPr/>
        <a:lstStyle/>
        <a:p>
          <a:endParaRPr lang="es-ES_tradnl"/>
        </a:p>
      </dgm:t>
    </dgm:pt>
    <dgm:pt modelId="{EE43CB33-E92F-4BCD-A3BC-537091E760FA}" type="sibTrans" cxnId="{3885AC26-5647-4CE6-92BD-3C593C52A305}">
      <dgm:prSet/>
      <dgm:spPr/>
      <dgm:t>
        <a:bodyPr/>
        <a:lstStyle/>
        <a:p>
          <a:endParaRPr lang="es-ES_tradnl"/>
        </a:p>
      </dgm:t>
    </dgm:pt>
    <dgm:pt modelId="{FC0A9BC5-D8FC-443F-BC8A-4055EA79883F}">
      <dgm:prSet phldrT="[Texto]" custT="1"/>
      <dgm:spPr/>
      <dgm:t>
        <a:bodyPr/>
        <a:lstStyle/>
        <a:p>
          <a:r>
            <a:rPr lang="es-ES" sz="1800" err="1">
              <a:latin typeface="Texta Alt" panose="00000500000000000000" pitchFamily="50" charset="0"/>
            </a:rPr>
            <a:t>Login</a:t>
          </a:r>
          <a:r>
            <a:rPr lang="es-ES" sz="1800">
              <a:latin typeface="Texta Alt" panose="00000500000000000000" pitchFamily="50" charset="0"/>
            </a:rPr>
            <a:t> disparando a argumentario de campaña</a:t>
          </a:r>
          <a:endParaRPr lang="es-ES_tradnl" sz="1800">
            <a:latin typeface="Texta Alt" panose="00000500000000000000" pitchFamily="50" charset="0"/>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B83E94A5-E862-4364-AAD1-404CE93B1F8E}" type="parTrans" cxnId="{FD685E4C-E8BD-4C26-B0A2-FFD070E55480}">
      <dgm:prSet/>
      <dgm:spPr/>
      <dgm:t>
        <a:bodyPr/>
        <a:lstStyle/>
        <a:p>
          <a:endParaRPr lang="es-ES_tradnl"/>
        </a:p>
      </dgm:t>
    </dgm:pt>
    <dgm:pt modelId="{E2A29046-8C37-4B2F-A046-E4AC889FB7FA}" type="sibTrans" cxnId="{FD685E4C-E8BD-4C26-B0A2-FFD070E55480}">
      <dgm:prSet/>
      <dgm:spPr/>
      <dgm:t>
        <a:bodyPr/>
        <a:lstStyle/>
        <a:p>
          <a:endParaRPr lang="es-ES_tradnl"/>
        </a:p>
      </dgm:t>
    </dgm:pt>
    <dgm:pt modelId="{5862B067-7387-4259-8858-72FEFBDB41E9}">
      <dgm:prSet phldrT="[Texto]" custT="1"/>
      <dgm:spPr/>
      <dgm:t>
        <a:bodyPr/>
        <a:lstStyle/>
        <a:p>
          <a:pPr>
            <a:lnSpc>
              <a:spcPct val="150000"/>
            </a:lnSpc>
          </a:pPr>
          <a:r>
            <a:rPr lang="es-ES" sz="1000">
              <a:latin typeface="Texta Alt" panose="00000500000000000000" pitchFamily="50" charset="0"/>
            </a:rPr>
            <a:t>Permite al agente iniciar sesión desde cualquier dispositivo que disponga de un navegador y auriculares.</a:t>
          </a:r>
          <a:endParaRPr lang="es-ES_tradnl" sz="1000">
            <a:latin typeface="Texta Alt" panose="00000500000000000000" pitchFamily="50" charset="0"/>
          </a:endParaRPr>
        </a:p>
      </dgm:t>
    </dgm:pt>
    <dgm:pt modelId="{3C148255-61D5-4948-AF4F-362A1107F5D9}" type="parTrans" cxnId="{0558CD9B-44D5-4822-9AB8-C005B45C749B}">
      <dgm:prSet/>
      <dgm:spPr/>
      <dgm:t>
        <a:bodyPr/>
        <a:lstStyle/>
        <a:p>
          <a:endParaRPr lang="es-ES_tradnl"/>
        </a:p>
      </dgm:t>
    </dgm:pt>
    <dgm:pt modelId="{904B8E3D-2676-480F-9F54-9E789B2C1682}" type="sibTrans" cxnId="{0558CD9B-44D5-4822-9AB8-C005B45C749B}">
      <dgm:prSet/>
      <dgm:spPr/>
      <dgm:t>
        <a:bodyPr/>
        <a:lstStyle/>
        <a:p>
          <a:endParaRPr lang="es-ES_tradnl"/>
        </a:p>
      </dgm:t>
    </dgm:pt>
    <dgm:pt modelId="{7977F343-CED6-47B9-98C5-2206CDF392A4}">
      <dgm:prSet phldrT="[Texto]" custT="1"/>
      <dgm:spPr/>
      <dgm:t>
        <a:bodyPr/>
        <a:lstStyle/>
        <a:p>
          <a:pPr>
            <a:lnSpc>
              <a:spcPct val="150000"/>
            </a:lnSpc>
          </a:pPr>
          <a:r>
            <a:rPr lang="es-ES" sz="1000">
              <a:latin typeface="Texta Alt" panose="00000500000000000000" pitchFamily="50" charset="0"/>
            </a:rPr>
            <a:t>Ofrece una operativa concreta en función del origen de la llamada.</a:t>
          </a:r>
          <a:endParaRPr lang="es-ES_tradnl" sz="1000">
            <a:latin typeface="Texta Alt" panose="00000500000000000000" pitchFamily="50" charset="0"/>
          </a:endParaRPr>
        </a:p>
      </dgm:t>
    </dgm:pt>
    <dgm:pt modelId="{75784AB6-8EF2-4401-A651-AAF7D8B58862}" type="parTrans" cxnId="{1A78E0B1-AB10-40F4-A912-47933BBE389D}">
      <dgm:prSet/>
      <dgm:spPr/>
      <dgm:t>
        <a:bodyPr/>
        <a:lstStyle/>
        <a:p>
          <a:endParaRPr lang="es-ES_tradnl"/>
        </a:p>
      </dgm:t>
    </dgm:pt>
    <dgm:pt modelId="{7903EB98-4776-496A-AF8F-278B0433A1BF}" type="sibTrans" cxnId="{1A78E0B1-AB10-40F4-A912-47933BBE389D}">
      <dgm:prSet/>
      <dgm:spPr/>
      <dgm:t>
        <a:bodyPr/>
        <a:lstStyle/>
        <a:p>
          <a:endParaRPr lang="es-ES_tradnl"/>
        </a:p>
      </dgm:t>
    </dgm:pt>
    <dgm:pt modelId="{0E258389-052B-4EAA-B078-CDBBC30EF8BB}">
      <dgm:prSet phldrT="[Texto]" custT="1"/>
      <dgm:spPr/>
      <dgm:t>
        <a:bodyPr/>
        <a:lstStyle/>
        <a:p>
          <a:r>
            <a:rPr lang="es-ES" sz="1800">
              <a:latin typeface="Texta Alt" panose="00000500000000000000" pitchFamily="50" charset="0"/>
            </a:rPr>
            <a:t>GUC Agent Lite</a:t>
          </a:r>
          <a:endParaRPr lang="es-ES_tradnl" sz="1800">
            <a:latin typeface="Texta Alt" panose="00000500000000000000" pitchFamily="50" charset="0"/>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1D594A10-CCCA-4B28-9AE2-5BD87EE48894}" type="parTrans" cxnId="{A7D73FFC-7682-4D46-BF2D-259056D1C323}">
      <dgm:prSet/>
      <dgm:spPr/>
      <dgm:t>
        <a:bodyPr/>
        <a:lstStyle/>
        <a:p>
          <a:endParaRPr lang="es-ES_tradnl"/>
        </a:p>
      </dgm:t>
    </dgm:pt>
    <dgm:pt modelId="{1F2AF4D4-74FF-45D7-A0B2-10666A9AED98}" type="sibTrans" cxnId="{A7D73FFC-7682-4D46-BF2D-259056D1C323}">
      <dgm:prSet/>
      <dgm:spPr/>
      <dgm:t>
        <a:bodyPr/>
        <a:lstStyle/>
        <a:p>
          <a:endParaRPr lang="es-ES_tradnl"/>
        </a:p>
      </dgm:t>
    </dgm:pt>
    <dgm:pt modelId="{6D351444-3DF9-469D-B18D-A745E77AB97E}">
      <dgm:prSet phldrT="[Texto]" custT="1"/>
      <dgm:spPr/>
      <dgm:t>
        <a:bodyPr/>
        <a:lstStyle/>
        <a:p>
          <a:pPr>
            <a:lnSpc>
              <a:spcPct val="150000"/>
            </a:lnSpc>
          </a:pPr>
          <a:r>
            <a:rPr lang="es-ES" sz="1000">
              <a:latin typeface="Texta Alt" panose="00000500000000000000" pitchFamily="50" charset="0"/>
            </a:rPr>
            <a:t>Ofrece una barra de telefonía en el navegador.</a:t>
          </a:r>
          <a:endParaRPr lang="es-ES_tradnl" sz="1000">
            <a:latin typeface="Texta Alt" panose="00000500000000000000" pitchFamily="50" charset="0"/>
          </a:endParaRPr>
        </a:p>
      </dgm:t>
    </dgm:pt>
    <dgm:pt modelId="{DDE23D15-7AFF-46B8-B1D6-CDB9937E36DD}" type="parTrans" cxnId="{A0051A92-CF96-489A-98A8-8CF15C1E6263}">
      <dgm:prSet/>
      <dgm:spPr/>
      <dgm:t>
        <a:bodyPr/>
        <a:lstStyle/>
        <a:p>
          <a:endParaRPr lang="es-ES_tradnl"/>
        </a:p>
      </dgm:t>
    </dgm:pt>
    <dgm:pt modelId="{8BE7DFF6-B922-4856-B9EB-B4861ABA7088}" type="sibTrans" cxnId="{A0051A92-CF96-489A-98A8-8CF15C1E6263}">
      <dgm:prSet/>
      <dgm:spPr/>
      <dgm:t>
        <a:bodyPr/>
        <a:lstStyle/>
        <a:p>
          <a:endParaRPr lang="es-ES_tradnl"/>
        </a:p>
      </dgm:t>
    </dgm:pt>
    <dgm:pt modelId="{11C238F1-EC77-4110-BE47-C1B62DA1C888}">
      <dgm:prSet custT="1"/>
      <dgm:spPr/>
      <dgm:t>
        <a:bodyPr/>
        <a:lstStyle/>
        <a:p>
          <a:r>
            <a:rPr lang="es-ES" sz="1800">
              <a:latin typeface="Texta Alt" panose="00000500000000000000" pitchFamily="50" charset="0"/>
            </a:rPr>
            <a:t>GUC </a:t>
          </a:r>
          <a:r>
            <a:rPr lang="es-ES" sz="1800" err="1">
              <a:latin typeface="Texta Alt" panose="00000500000000000000" pitchFamily="50" charset="0"/>
            </a:rPr>
            <a:t>Rest</a:t>
          </a:r>
          <a:r>
            <a:rPr lang="es-ES" sz="1800">
              <a:latin typeface="Texta Alt" panose="00000500000000000000" pitchFamily="50" charset="0"/>
            </a:rPr>
            <a:t> API</a:t>
          </a:r>
          <a:endParaRPr lang="es-ES_tradnl" sz="1800">
            <a:latin typeface="Texta Alt" panose="00000500000000000000" pitchFamily="50" charset="0"/>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27618A2-7ED5-4D8C-B87F-BC5C83D88E81}" type="parTrans" cxnId="{33708953-05E4-44B2-8FB2-077E632307CC}">
      <dgm:prSet/>
      <dgm:spPr/>
      <dgm:t>
        <a:bodyPr/>
        <a:lstStyle/>
        <a:p>
          <a:endParaRPr lang="es-ES_tradnl"/>
        </a:p>
      </dgm:t>
    </dgm:pt>
    <dgm:pt modelId="{FBF4929D-A4F8-4B40-AEF1-1DA3775331CF}" type="sibTrans" cxnId="{33708953-05E4-44B2-8FB2-077E632307CC}">
      <dgm:prSet/>
      <dgm:spPr/>
      <dgm:t>
        <a:bodyPr/>
        <a:lstStyle/>
        <a:p>
          <a:endParaRPr lang="es-ES_tradnl"/>
        </a:p>
      </dgm:t>
    </dgm:pt>
    <dgm:pt modelId="{CFD247F0-E020-4855-833C-78D19CA79BAF}">
      <dgm:prSet custT="1"/>
      <dgm:spPr/>
      <dgm:t>
        <a:bodyPr/>
        <a:lstStyle/>
        <a:p>
          <a:pPr>
            <a:lnSpc>
              <a:spcPct val="150000"/>
            </a:lnSpc>
          </a:pPr>
          <a:r>
            <a:rPr lang="es-ES" sz="1000">
              <a:latin typeface="Texta Alt" panose="00000500000000000000" pitchFamily="50" charset="0"/>
            </a:rPr>
            <a:t>Permite una integración desde una aplicación externa de terceros o del propio cliente en sentido bidireccional.</a:t>
          </a:r>
          <a:endParaRPr lang="es-ES_tradnl" sz="1000">
            <a:latin typeface="Texta Alt" panose="00000500000000000000" pitchFamily="50" charset="0"/>
          </a:endParaRPr>
        </a:p>
      </dgm:t>
    </dgm:pt>
    <dgm:pt modelId="{8BC13A75-180C-4FC1-9822-1A84906CD9A6}" type="parTrans" cxnId="{16206203-EF64-4F60-8E8A-701A54A1C5BA}">
      <dgm:prSet/>
      <dgm:spPr/>
      <dgm:t>
        <a:bodyPr/>
        <a:lstStyle/>
        <a:p>
          <a:endParaRPr lang="es-ES_tradnl"/>
        </a:p>
      </dgm:t>
    </dgm:pt>
    <dgm:pt modelId="{2EFB81F3-4289-4F26-9746-FBAFA99C8852}" type="sibTrans" cxnId="{16206203-EF64-4F60-8E8A-701A54A1C5BA}">
      <dgm:prSet/>
      <dgm:spPr/>
      <dgm:t>
        <a:bodyPr/>
        <a:lstStyle/>
        <a:p>
          <a:endParaRPr lang="es-ES_tradnl"/>
        </a:p>
      </dgm:t>
    </dgm:pt>
    <dgm:pt modelId="{EE4D4198-47AF-430A-8458-CE0115F62173}">
      <dgm:prSet phldrT="[Texto]" custT="1"/>
      <dgm:spPr/>
      <dgm:t>
        <a:bodyPr/>
        <a:lstStyle/>
        <a:p>
          <a:pPr>
            <a:lnSpc>
              <a:spcPct val="150000"/>
            </a:lnSpc>
          </a:pPr>
          <a:r>
            <a:rPr lang="es-ES" sz="1000">
              <a:latin typeface="Texta Alt" panose="00000500000000000000" pitchFamily="50" charset="0"/>
            </a:rPr>
            <a:t>Permite enviar notificaciones/ejecutar comandos hacia la aplicación del cliente.</a:t>
          </a:r>
          <a:endParaRPr lang="es-ES_tradnl" sz="1000">
            <a:latin typeface="Texta Alt" panose="00000500000000000000" pitchFamily="50" charset="0"/>
          </a:endParaRPr>
        </a:p>
      </dgm:t>
    </dgm:pt>
    <dgm:pt modelId="{078C6150-11AB-453F-8E20-154D865FE082}" type="parTrans" cxnId="{0F02B82C-BEB3-45B6-AF7B-9CF89F1298CA}">
      <dgm:prSet/>
      <dgm:spPr/>
      <dgm:t>
        <a:bodyPr/>
        <a:lstStyle/>
        <a:p>
          <a:endParaRPr lang="es-ES_tradnl"/>
        </a:p>
      </dgm:t>
    </dgm:pt>
    <dgm:pt modelId="{B5511383-2242-4743-B89E-808D2EC9C63A}" type="sibTrans" cxnId="{0F02B82C-BEB3-45B6-AF7B-9CF89F1298CA}">
      <dgm:prSet/>
      <dgm:spPr/>
      <dgm:t>
        <a:bodyPr/>
        <a:lstStyle/>
        <a:p>
          <a:endParaRPr lang="es-ES_tradnl"/>
        </a:p>
      </dgm:t>
    </dgm:pt>
    <dgm:pt modelId="{7A29D1EC-B1E8-4190-85C1-6024CDB2C11E}" type="pres">
      <dgm:prSet presAssocID="{C9196FFC-FE68-4DE6-B3DC-3F87005D0B48}" presName="Name0" presStyleCnt="0">
        <dgm:presLayoutVars>
          <dgm:dir/>
          <dgm:animLvl val="lvl"/>
          <dgm:resizeHandles/>
        </dgm:presLayoutVars>
      </dgm:prSet>
      <dgm:spPr/>
    </dgm:pt>
    <dgm:pt modelId="{77D2813F-09FA-4C9D-A54F-773EA4ADD052}" type="pres">
      <dgm:prSet presAssocID="{8596E196-5564-4DF8-9754-5429E12433FF}" presName="linNode" presStyleCnt="0"/>
      <dgm:spPr/>
    </dgm:pt>
    <dgm:pt modelId="{28532381-2A1C-4CA8-B70A-29CF2AE28F81}" type="pres">
      <dgm:prSet presAssocID="{8596E196-5564-4DF8-9754-5429E12433FF}" presName="parentShp" presStyleLbl="node1" presStyleIdx="0" presStyleCnt="4">
        <dgm:presLayoutVars>
          <dgm:bulletEnabled val="1"/>
        </dgm:presLayoutVars>
      </dgm:prSet>
      <dgm:spPr/>
    </dgm:pt>
    <dgm:pt modelId="{DA52B6D7-0147-4D8C-BE8C-264B1B3F8623}" type="pres">
      <dgm:prSet presAssocID="{8596E196-5564-4DF8-9754-5429E12433FF}" presName="childShp" presStyleLbl="bgAccFollowNode1" presStyleIdx="0" presStyleCnt="4">
        <dgm:presLayoutVars>
          <dgm:bulletEnabled val="1"/>
        </dgm:presLayoutVars>
      </dgm:prSet>
      <dgm:spPr/>
    </dgm:pt>
    <dgm:pt modelId="{2384153E-907D-49BE-A908-ECDBE17BE906}" type="pres">
      <dgm:prSet presAssocID="{19C1D105-71F8-43A8-AD1B-9DD82226498F}" presName="spacing" presStyleCnt="0"/>
      <dgm:spPr/>
    </dgm:pt>
    <dgm:pt modelId="{AC231345-37E4-4CCE-8736-B851971E5CC7}" type="pres">
      <dgm:prSet presAssocID="{FC0A9BC5-D8FC-443F-BC8A-4055EA79883F}" presName="linNode" presStyleCnt="0"/>
      <dgm:spPr/>
    </dgm:pt>
    <dgm:pt modelId="{442AD2D5-0175-469A-A4B2-90E863DB1B27}" type="pres">
      <dgm:prSet presAssocID="{FC0A9BC5-D8FC-443F-BC8A-4055EA79883F}" presName="parentShp" presStyleLbl="node1" presStyleIdx="1" presStyleCnt="4">
        <dgm:presLayoutVars>
          <dgm:bulletEnabled val="1"/>
        </dgm:presLayoutVars>
      </dgm:prSet>
      <dgm:spPr/>
    </dgm:pt>
    <dgm:pt modelId="{BDB9331F-467F-4E9C-8DD4-1A97AA1E8BFB}" type="pres">
      <dgm:prSet presAssocID="{FC0A9BC5-D8FC-443F-BC8A-4055EA79883F}" presName="childShp" presStyleLbl="bgAccFollowNode1" presStyleIdx="1" presStyleCnt="4">
        <dgm:presLayoutVars>
          <dgm:bulletEnabled val="1"/>
        </dgm:presLayoutVars>
      </dgm:prSet>
      <dgm:spPr/>
    </dgm:pt>
    <dgm:pt modelId="{FA764556-BA9E-413B-9192-0D3243EB52E4}" type="pres">
      <dgm:prSet presAssocID="{E2A29046-8C37-4B2F-A046-E4AC889FB7FA}" presName="spacing" presStyleCnt="0"/>
      <dgm:spPr/>
    </dgm:pt>
    <dgm:pt modelId="{03245A00-7358-4222-AEC3-D820CBAEF1DF}" type="pres">
      <dgm:prSet presAssocID="{0E258389-052B-4EAA-B078-CDBBC30EF8BB}" presName="linNode" presStyleCnt="0"/>
      <dgm:spPr/>
    </dgm:pt>
    <dgm:pt modelId="{7A78BBCC-8909-492C-9DAC-3E48D2F1C0F6}" type="pres">
      <dgm:prSet presAssocID="{0E258389-052B-4EAA-B078-CDBBC30EF8BB}" presName="parentShp" presStyleLbl="node1" presStyleIdx="2" presStyleCnt="4">
        <dgm:presLayoutVars>
          <dgm:bulletEnabled val="1"/>
        </dgm:presLayoutVars>
      </dgm:prSet>
      <dgm:spPr/>
    </dgm:pt>
    <dgm:pt modelId="{958EAB43-EEBF-48D8-A6B6-3C9ECDCE7007}" type="pres">
      <dgm:prSet presAssocID="{0E258389-052B-4EAA-B078-CDBBC30EF8BB}" presName="childShp" presStyleLbl="bgAccFollowNode1" presStyleIdx="2" presStyleCnt="4">
        <dgm:presLayoutVars>
          <dgm:bulletEnabled val="1"/>
        </dgm:presLayoutVars>
      </dgm:prSet>
      <dgm:spPr/>
    </dgm:pt>
    <dgm:pt modelId="{9DEC1155-56BD-462F-BE52-502475F4178C}" type="pres">
      <dgm:prSet presAssocID="{1F2AF4D4-74FF-45D7-A0B2-10666A9AED98}" presName="spacing" presStyleCnt="0"/>
      <dgm:spPr/>
    </dgm:pt>
    <dgm:pt modelId="{E8E06FF9-8274-484A-AD16-200EDEB1E7A9}" type="pres">
      <dgm:prSet presAssocID="{11C238F1-EC77-4110-BE47-C1B62DA1C888}" presName="linNode" presStyleCnt="0"/>
      <dgm:spPr/>
    </dgm:pt>
    <dgm:pt modelId="{0EFCF9FB-7DB0-4327-9913-E2509B408106}" type="pres">
      <dgm:prSet presAssocID="{11C238F1-EC77-4110-BE47-C1B62DA1C888}" presName="parentShp" presStyleLbl="node1" presStyleIdx="3" presStyleCnt="4">
        <dgm:presLayoutVars>
          <dgm:bulletEnabled val="1"/>
        </dgm:presLayoutVars>
      </dgm:prSet>
      <dgm:spPr/>
    </dgm:pt>
    <dgm:pt modelId="{A9E80A6F-779B-4581-AC59-1D4D2AC2775B}" type="pres">
      <dgm:prSet presAssocID="{11C238F1-EC77-4110-BE47-C1B62DA1C888}" presName="childShp" presStyleLbl="bgAccFollowNode1" presStyleIdx="3" presStyleCnt="4">
        <dgm:presLayoutVars>
          <dgm:bulletEnabled val="1"/>
        </dgm:presLayoutVars>
      </dgm:prSet>
      <dgm:spPr/>
    </dgm:pt>
  </dgm:ptLst>
  <dgm:cxnLst>
    <dgm:cxn modelId="{8970A302-BF97-4827-9AE0-391B698DE780}" type="presOf" srcId="{D2180340-C182-4031-8F9D-0A29CDA8C94F}" destId="{DA52B6D7-0147-4D8C-BE8C-264B1B3F8623}" srcOrd="0" destOrd="1" presId="urn:microsoft.com/office/officeart/2005/8/layout/vList6"/>
    <dgm:cxn modelId="{16206203-EF64-4F60-8E8A-701A54A1C5BA}" srcId="{11C238F1-EC77-4110-BE47-C1B62DA1C888}" destId="{CFD247F0-E020-4855-833C-78D19CA79BAF}" srcOrd="0" destOrd="0" parTransId="{8BC13A75-180C-4FC1-9822-1A84906CD9A6}" sibTransId="{2EFB81F3-4289-4F26-9746-FBAFA99C8852}"/>
    <dgm:cxn modelId="{AF80A005-12EA-4A10-838A-01815D3173AC}" srcId="{8596E196-5564-4DF8-9754-5429E12433FF}" destId="{AEF296C4-DAD8-4A27-B5EE-93FC8BF0F1AA}" srcOrd="0" destOrd="0" parTransId="{8095F1D2-64CC-493A-8FC4-45E8E6864D6C}" sibTransId="{EC72DA31-C7FA-4482-B25C-0FC80BB4B7C4}"/>
    <dgm:cxn modelId="{9781FA10-25D9-4044-82E7-EBA46FF9E8D1}" srcId="{C9196FFC-FE68-4DE6-B3DC-3F87005D0B48}" destId="{8596E196-5564-4DF8-9754-5429E12433FF}" srcOrd="0" destOrd="0" parTransId="{979CCE29-5605-4380-848A-93ACF2B13847}" sibTransId="{19C1D105-71F8-43A8-AD1B-9DD82226498F}"/>
    <dgm:cxn modelId="{BB9BDC12-42D1-4C72-A62B-498196431CFE}" type="presOf" srcId="{C9196FFC-FE68-4DE6-B3DC-3F87005D0B48}" destId="{7A29D1EC-B1E8-4190-85C1-6024CDB2C11E}" srcOrd="0" destOrd="0" presId="urn:microsoft.com/office/officeart/2005/8/layout/vList6"/>
    <dgm:cxn modelId="{971ACE24-77B0-40A2-AB5C-832078399FDD}" type="presOf" srcId="{CFD247F0-E020-4855-833C-78D19CA79BAF}" destId="{A9E80A6F-779B-4581-AC59-1D4D2AC2775B}" srcOrd="0" destOrd="0" presId="urn:microsoft.com/office/officeart/2005/8/layout/vList6"/>
    <dgm:cxn modelId="{3885AC26-5647-4CE6-92BD-3C593C52A305}" srcId="{8596E196-5564-4DF8-9754-5429E12433FF}" destId="{D2180340-C182-4031-8F9D-0A29CDA8C94F}" srcOrd="1" destOrd="0" parTransId="{953AF464-5761-4771-8B8D-1995F7D8AEDB}" sibTransId="{EE43CB33-E92F-4BCD-A3BC-537091E760FA}"/>
    <dgm:cxn modelId="{0F02B82C-BEB3-45B6-AF7B-9CF89F1298CA}" srcId="{0E258389-052B-4EAA-B078-CDBBC30EF8BB}" destId="{EE4D4198-47AF-430A-8458-CE0115F62173}" srcOrd="1" destOrd="0" parTransId="{078C6150-11AB-453F-8E20-154D865FE082}" sibTransId="{B5511383-2242-4743-B89E-808D2EC9C63A}"/>
    <dgm:cxn modelId="{F9AFD232-CE66-469F-8BD5-F583A7B5008C}" type="presOf" srcId="{6D351444-3DF9-469D-B18D-A745E77AB97E}" destId="{958EAB43-EEBF-48D8-A6B6-3C9ECDCE7007}" srcOrd="0" destOrd="0" presId="urn:microsoft.com/office/officeart/2005/8/layout/vList6"/>
    <dgm:cxn modelId="{FD685E4C-E8BD-4C26-B0A2-FFD070E55480}" srcId="{C9196FFC-FE68-4DE6-B3DC-3F87005D0B48}" destId="{FC0A9BC5-D8FC-443F-BC8A-4055EA79883F}" srcOrd="1" destOrd="0" parTransId="{B83E94A5-E862-4364-AAD1-404CE93B1F8E}" sibTransId="{E2A29046-8C37-4B2F-A046-E4AC889FB7FA}"/>
    <dgm:cxn modelId="{33708953-05E4-44B2-8FB2-077E632307CC}" srcId="{C9196FFC-FE68-4DE6-B3DC-3F87005D0B48}" destId="{11C238F1-EC77-4110-BE47-C1B62DA1C888}" srcOrd="3" destOrd="0" parTransId="{927618A2-7ED5-4D8C-B87F-BC5C83D88E81}" sibTransId="{FBF4929D-A4F8-4B40-AEF1-1DA3775331CF}"/>
    <dgm:cxn modelId="{A0051A92-CF96-489A-98A8-8CF15C1E6263}" srcId="{0E258389-052B-4EAA-B078-CDBBC30EF8BB}" destId="{6D351444-3DF9-469D-B18D-A745E77AB97E}" srcOrd="0" destOrd="0" parTransId="{DDE23D15-7AFF-46B8-B1D6-CDB9937E36DD}" sibTransId="{8BE7DFF6-B922-4856-B9EB-B4861ABA7088}"/>
    <dgm:cxn modelId="{022E7A99-73AC-4BA2-9589-613B486FF76E}" type="presOf" srcId="{11C238F1-EC77-4110-BE47-C1B62DA1C888}" destId="{0EFCF9FB-7DB0-4327-9913-E2509B408106}" srcOrd="0" destOrd="0" presId="urn:microsoft.com/office/officeart/2005/8/layout/vList6"/>
    <dgm:cxn modelId="{0558CD9B-44D5-4822-9AB8-C005B45C749B}" srcId="{FC0A9BC5-D8FC-443F-BC8A-4055EA79883F}" destId="{5862B067-7387-4259-8858-72FEFBDB41E9}" srcOrd="0" destOrd="0" parTransId="{3C148255-61D5-4948-AF4F-362A1107F5D9}" sibTransId="{904B8E3D-2676-480F-9F54-9E789B2C1682}"/>
    <dgm:cxn modelId="{3BA8D6A4-03C7-46D5-9994-E82C0F1CE4D8}" type="presOf" srcId="{0E258389-052B-4EAA-B078-CDBBC30EF8BB}" destId="{7A78BBCC-8909-492C-9DAC-3E48D2F1C0F6}" srcOrd="0" destOrd="0" presId="urn:microsoft.com/office/officeart/2005/8/layout/vList6"/>
    <dgm:cxn modelId="{31D5BDA9-B8FE-4867-ADC3-EEA664F18B0E}" type="presOf" srcId="{7977F343-CED6-47B9-98C5-2206CDF392A4}" destId="{BDB9331F-467F-4E9C-8DD4-1A97AA1E8BFB}" srcOrd="0" destOrd="1" presId="urn:microsoft.com/office/officeart/2005/8/layout/vList6"/>
    <dgm:cxn modelId="{1A78E0B1-AB10-40F4-A912-47933BBE389D}" srcId="{FC0A9BC5-D8FC-443F-BC8A-4055EA79883F}" destId="{7977F343-CED6-47B9-98C5-2206CDF392A4}" srcOrd="1" destOrd="0" parTransId="{75784AB6-8EF2-4401-A651-AAF7D8B58862}" sibTransId="{7903EB98-4776-496A-AF8F-278B0433A1BF}"/>
    <dgm:cxn modelId="{45DDA0B7-CE82-46B9-A6D3-3B879DA769D8}" type="presOf" srcId="{AEF296C4-DAD8-4A27-B5EE-93FC8BF0F1AA}" destId="{DA52B6D7-0147-4D8C-BE8C-264B1B3F8623}" srcOrd="0" destOrd="0" presId="urn:microsoft.com/office/officeart/2005/8/layout/vList6"/>
    <dgm:cxn modelId="{B4965FB9-ABB8-4683-9E9E-E61FC58F18E5}" type="presOf" srcId="{5862B067-7387-4259-8858-72FEFBDB41E9}" destId="{BDB9331F-467F-4E9C-8DD4-1A97AA1E8BFB}" srcOrd="0" destOrd="0" presId="urn:microsoft.com/office/officeart/2005/8/layout/vList6"/>
    <dgm:cxn modelId="{F935CFD3-3A9B-4EFF-8A8B-D3108607CB96}" type="presOf" srcId="{EE4D4198-47AF-430A-8458-CE0115F62173}" destId="{958EAB43-EEBF-48D8-A6B6-3C9ECDCE7007}" srcOrd="0" destOrd="1" presId="urn:microsoft.com/office/officeart/2005/8/layout/vList6"/>
    <dgm:cxn modelId="{8D2F32E7-C7F4-4B8A-B7C0-7D6E45B14ADE}" type="presOf" srcId="{FC0A9BC5-D8FC-443F-BC8A-4055EA79883F}" destId="{442AD2D5-0175-469A-A4B2-90E863DB1B27}" srcOrd="0" destOrd="0" presId="urn:microsoft.com/office/officeart/2005/8/layout/vList6"/>
    <dgm:cxn modelId="{A2B9C9EA-5EA5-4E6B-843D-58099E18533C}" type="presOf" srcId="{8596E196-5564-4DF8-9754-5429E12433FF}" destId="{28532381-2A1C-4CA8-B70A-29CF2AE28F81}" srcOrd="0" destOrd="0" presId="urn:microsoft.com/office/officeart/2005/8/layout/vList6"/>
    <dgm:cxn modelId="{A7D73FFC-7682-4D46-BF2D-259056D1C323}" srcId="{C9196FFC-FE68-4DE6-B3DC-3F87005D0B48}" destId="{0E258389-052B-4EAA-B078-CDBBC30EF8BB}" srcOrd="2" destOrd="0" parTransId="{1D594A10-CCCA-4B28-9AE2-5BD87EE48894}" sibTransId="{1F2AF4D4-74FF-45D7-A0B2-10666A9AED98}"/>
    <dgm:cxn modelId="{DCAABDCB-4F87-4ADD-8C69-04C973FC0608}" type="presParOf" srcId="{7A29D1EC-B1E8-4190-85C1-6024CDB2C11E}" destId="{77D2813F-09FA-4C9D-A54F-773EA4ADD052}" srcOrd="0" destOrd="0" presId="urn:microsoft.com/office/officeart/2005/8/layout/vList6"/>
    <dgm:cxn modelId="{63D33AF1-8237-4BE9-AE9E-3A73B6453A40}" type="presParOf" srcId="{77D2813F-09FA-4C9D-A54F-773EA4ADD052}" destId="{28532381-2A1C-4CA8-B70A-29CF2AE28F81}" srcOrd="0" destOrd="0" presId="urn:microsoft.com/office/officeart/2005/8/layout/vList6"/>
    <dgm:cxn modelId="{983F7A4F-1113-4165-A5C6-86D1475233DE}" type="presParOf" srcId="{77D2813F-09FA-4C9D-A54F-773EA4ADD052}" destId="{DA52B6D7-0147-4D8C-BE8C-264B1B3F8623}" srcOrd="1" destOrd="0" presId="urn:microsoft.com/office/officeart/2005/8/layout/vList6"/>
    <dgm:cxn modelId="{885699F5-A01B-40F2-96FC-4C5BB01613F2}" type="presParOf" srcId="{7A29D1EC-B1E8-4190-85C1-6024CDB2C11E}" destId="{2384153E-907D-49BE-A908-ECDBE17BE906}" srcOrd="1" destOrd="0" presId="urn:microsoft.com/office/officeart/2005/8/layout/vList6"/>
    <dgm:cxn modelId="{FE1C4D10-FC1F-4417-9EAA-289E45B9EE0A}" type="presParOf" srcId="{7A29D1EC-B1E8-4190-85C1-6024CDB2C11E}" destId="{AC231345-37E4-4CCE-8736-B851971E5CC7}" srcOrd="2" destOrd="0" presId="urn:microsoft.com/office/officeart/2005/8/layout/vList6"/>
    <dgm:cxn modelId="{C35C7A41-7DC3-4B5F-B431-8DDB213BB6CA}" type="presParOf" srcId="{AC231345-37E4-4CCE-8736-B851971E5CC7}" destId="{442AD2D5-0175-469A-A4B2-90E863DB1B27}" srcOrd="0" destOrd="0" presId="urn:microsoft.com/office/officeart/2005/8/layout/vList6"/>
    <dgm:cxn modelId="{6395174B-DD4F-4EFE-9EA1-A6EDD4503798}" type="presParOf" srcId="{AC231345-37E4-4CCE-8736-B851971E5CC7}" destId="{BDB9331F-467F-4E9C-8DD4-1A97AA1E8BFB}" srcOrd="1" destOrd="0" presId="urn:microsoft.com/office/officeart/2005/8/layout/vList6"/>
    <dgm:cxn modelId="{493EBE0F-03AB-45A5-8FA5-6E5B934B1650}" type="presParOf" srcId="{7A29D1EC-B1E8-4190-85C1-6024CDB2C11E}" destId="{FA764556-BA9E-413B-9192-0D3243EB52E4}" srcOrd="3" destOrd="0" presId="urn:microsoft.com/office/officeart/2005/8/layout/vList6"/>
    <dgm:cxn modelId="{7ABEA69A-CE11-4C6E-A1E3-7195C4AF4034}" type="presParOf" srcId="{7A29D1EC-B1E8-4190-85C1-6024CDB2C11E}" destId="{03245A00-7358-4222-AEC3-D820CBAEF1DF}" srcOrd="4" destOrd="0" presId="urn:microsoft.com/office/officeart/2005/8/layout/vList6"/>
    <dgm:cxn modelId="{EEACFACB-5C05-46E6-807E-241EF71A4A0E}" type="presParOf" srcId="{03245A00-7358-4222-AEC3-D820CBAEF1DF}" destId="{7A78BBCC-8909-492C-9DAC-3E48D2F1C0F6}" srcOrd="0" destOrd="0" presId="urn:microsoft.com/office/officeart/2005/8/layout/vList6"/>
    <dgm:cxn modelId="{C4227AA2-0741-4EBC-8064-594986563F47}" type="presParOf" srcId="{03245A00-7358-4222-AEC3-D820CBAEF1DF}" destId="{958EAB43-EEBF-48D8-A6B6-3C9ECDCE7007}" srcOrd="1" destOrd="0" presId="urn:microsoft.com/office/officeart/2005/8/layout/vList6"/>
    <dgm:cxn modelId="{BD29212A-1F09-4ED2-B7D6-10FAB1C8FB19}" type="presParOf" srcId="{7A29D1EC-B1E8-4190-85C1-6024CDB2C11E}" destId="{9DEC1155-56BD-462F-BE52-502475F4178C}" srcOrd="5" destOrd="0" presId="urn:microsoft.com/office/officeart/2005/8/layout/vList6"/>
    <dgm:cxn modelId="{493EF759-5C4D-4AD0-B0D7-DEF55A9E7EC8}" type="presParOf" srcId="{7A29D1EC-B1E8-4190-85C1-6024CDB2C11E}" destId="{E8E06FF9-8274-484A-AD16-200EDEB1E7A9}" srcOrd="6" destOrd="0" presId="urn:microsoft.com/office/officeart/2005/8/layout/vList6"/>
    <dgm:cxn modelId="{6C729A2C-7A42-4794-9AD1-F735FDAABAC3}" type="presParOf" srcId="{E8E06FF9-8274-484A-AD16-200EDEB1E7A9}" destId="{0EFCF9FB-7DB0-4327-9913-E2509B408106}" srcOrd="0" destOrd="0" presId="urn:microsoft.com/office/officeart/2005/8/layout/vList6"/>
    <dgm:cxn modelId="{C914B606-089C-49F7-80AF-243AA6ECCBA4}" type="presParOf" srcId="{E8E06FF9-8274-484A-AD16-200EDEB1E7A9}" destId="{A9E80A6F-779B-4581-AC59-1D4D2AC2775B}" srcOrd="1" destOrd="0" presId="urn:microsoft.com/office/officeart/2005/8/layout/vList6"/>
  </dgm:cxnLst>
  <dgm:bg>
    <a:noFill/>
  </dgm:bg>
  <dgm:whole>
    <a:ln>
      <a:noFill/>
    </a:ln>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21429-C0A8-4B44-96D2-CC2D6D821322}">
      <dsp:nvSpPr>
        <dsp:cNvPr id="0" name=""/>
        <dsp:cNvSpPr/>
      </dsp:nvSpPr>
      <dsp:spPr>
        <a:xfrm>
          <a:off x="7228" y="1464537"/>
          <a:ext cx="1199258" cy="479703"/>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s-ES" sz="2300" b="1" kern="1200">
              <a:latin typeface="Texta Alt" panose="00000500000000000000" pitchFamily="50" charset="0"/>
            </a:rPr>
            <a:t>1984</a:t>
          </a:r>
          <a:endParaRPr lang="es-ES_tradnl" sz="2300" kern="1200">
            <a:latin typeface="Texta Alt" panose="00000500000000000000" pitchFamily="50" charset="0"/>
          </a:endParaRPr>
        </a:p>
      </dsp:txBody>
      <dsp:txXfrm>
        <a:off x="247080" y="1464537"/>
        <a:ext cx="719555" cy="479703"/>
      </dsp:txXfrm>
    </dsp:sp>
    <dsp:sp modelId="{5921C410-00AE-4540-9ACA-06F16C4DE603}">
      <dsp:nvSpPr>
        <dsp:cNvPr id="0" name=""/>
        <dsp:cNvSpPr/>
      </dsp:nvSpPr>
      <dsp:spPr>
        <a:xfrm>
          <a:off x="7228" y="2004203"/>
          <a:ext cx="959407" cy="933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355600">
            <a:lnSpc>
              <a:spcPct val="90000"/>
            </a:lnSpc>
            <a:spcBef>
              <a:spcPct val="0"/>
            </a:spcBef>
            <a:spcAft>
              <a:spcPct val="15000"/>
            </a:spcAft>
            <a:buChar char="•"/>
          </a:pPr>
          <a:r>
            <a:rPr lang="es-ES" sz="800" kern="1200">
              <a:latin typeface="Texta Alt" panose="00000500000000000000" pitchFamily="50" charset="0"/>
            </a:rPr>
            <a:t>Pioneros en </a:t>
          </a:r>
          <a:r>
            <a:rPr lang="es-ES" sz="800" kern="1200" err="1">
              <a:latin typeface="Texta Alt" panose="00000500000000000000" pitchFamily="50" charset="0"/>
            </a:rPr>
            <a:t>Call</a:t>
          </a:r>
          <a:r>
            <a:rPr lang="es-ES" sz="800" kern="1200">
              <a:latin typeface="Texta Alt" panose="00000500000000000000" pitchFamily="50" charset="0"/>
            </a:rPr>
            <a:t> Center</a:t>
          </a:r>
          <a:endParaRPr lang="es-ES_tradnl" sz="800" kern="1200">
            <a:latin typeface="Texta Alt" panose="00000500000000000000" pitchFamily="50" charset="0"/>
          </a:endParaRPr>
        </a:p>
      </dsp:txBody>
      <dsp:txXfrm>
        <a:off x="7228" y="2004203"/>
        <a:ext cx="959407" cy="933925"/>
      </dsp:txXfrm>
    </dsp:sp>
    <dsp:sp modelId="{9C73B31D-3C9D-452D-80F8-04CA80F2FCEF}">
      <dsp:nvSpPr>
        <dsp:cNvPr id="0" name=""/>
        <dsp:cNvSpPr/>
      </dsp:nvSpPr>
      <dsp:spPr>
        <a:xfrm>
          <a:off x="990487" y="1464537"/>
          <a:ext cx="1199258" cy="479703"/>
        </a:xfrm>
        <a:prstGeom prst="chevron">
          <a:avLst/>
        </a:prstGeom>
        <a:solidFill>
          <a:schemeClr val="accent5">
            <a:hueOff val="-919168"/>
            <a:satOff val="-1278"/>
            <a:lumOff val="-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s-ES" sz="2300" b="1" kern="1200">
              <a:latin typeface="Texta Alt" panose="00000500000000000000" pitchFamily="50" charset="0"/>
            </a:rPr>
            <a:t>1992</a:t>
          </a:r>
          <a:endParaRPr lang="es-ES_tradnl" sz="2300" kern="1200">
            <a:latin typeface="Texta Alt" panose="00000500000000000000" pitchFamily="50" charset="0"/>
          </a:endParaRPr>
        </a:p>
      </dsp:txBody>
      <dsp:txXfrm>
        <a:off x="1230339" y="1464537"/>
        <a:ext cx="719555" cy="479703"/>
      </dsp:txXfrm>
    </dsp:sp>
    <dsp:sp modelId="{0100E26C-C153-44F0-9D8D-0CB93F5EC488}">
      <dsp:nvSpPr>
        <dsp:cNvPr id="0" name=""/>
        <dsp:cNvSpPr/>
      </dsp:nvSpPr>
      <dsp:spPr>
        <a:xfrm>
          <a:off x="992309" y="2004203"/>
          <a:ext cx="955761" cy="933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355600">
            <a:lnSpc>
              <a:spcPct val="90000"/>
            </a:lnSpc>
            <a:spcBef>
              <a:spcPct val="0"/>
            </a:spcBef>
            <a:spcAft>
              <a:spcPct val="15000"/>
            </a:spcAft>
            <a:buChar char="•"/>
          </a:pPr>
          <a:r>
            <a:rPr lang="es-ES" sz="800" kern="1200">
              <a:latin typeface="Texta Alt" panose="00000500000000000000" pitchFamily="50" charset="0"/>
            </a:rPr>
            <a:t>Fundación de Promo-Soft, empresa de servicios informáticos para </a:t>
          </a:r>
          <a:r>
            <a:rPr lang="es-ES" sz="800" kern="1200" err="1">
              <a:latin typeface="Texta Alt" panose="00000500000000000000" pitchFamily="50" charset="0"/>
            </a:rPr>
            <a:t>Promofon</a:t>
          </a:r>
          <a:r>
            <a:rPr lang="es-ES" sz="800" kern="1200">
              <a:latin typeface="Texta Alt" panose="00000500000000000000" pitchFamily="50" charset="0"/>
            </a:rPr>
            <a:t>.</a:t>
          </a:r>
          <a:endParaRPr lang="es-ES_tradnl" sz="800" kern="1200">
            <a:latin typeface="Texta Alt" panose="00000500000000000000" pitchFamily="50" charset="0"/>
          </a:endParaRPr>
        </a:p>
      </dsp:txBody>
      <dsp:txXfrm>
        <a:off x="992309" y="2004203"/>
        <a:ext cx="955761" cy="933925"/>
      </dsp:txXfrm>
    </dsp:sp>
    <dsp:sp modelId="{B4F38316-4B84-4D3B-8DC9-B6C6DBBC8C70}">
      <dsp:nvSpPr>
        <dsp:cNvPr id="0" name=""/>
        <dsp:cNvSpPr/>
      </dsp:nvSpPr>
      <dsp:spPr>
        <a:xfrm>
          <a:off x="1973746" y="1464537"/>
          <a:ext cx="1199258" cy="479703"/>
        </a:xfrm>
        <a:prstGeom prst="chevron">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s-ES" sz="2300" b="1" kern="1200">
              <a:latin typeface="Texta Alt" panose="00000500000000000000" pitchFamily="50" charset="0"/>
            </a:rPr>
            <a:t>2000</a:t>
          </a:r>
        </a:p>
      </dsp:txBody>
      <dsp:txXfrm>
        <a:off x="2213598" y="1464537"/>
        <a:ext cx="719555" cy="479703"/>
      </dsp:txXfrm>
    </dsp:sp>
    <dsp:sp modelId="{F4E1FBDB-4694-4F38-A55B-D551C36081EA}">
      <dsp:nvSpPr>
        <dsp:cNvPr id="0" name=""/>
        <dsp:cNvSpPr/>
      </dsp:nvSpPr>
      <dsp:spPr>
        <a:xfrm>
          <a:off x="1973746" y="2004203"/>
          <a:ext cx="959407" cy="933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355600">
            <a:lnSpc>
              <a:spcPct val="90000"/>
            </a:lnSpc>
            <a:spcBef>
              <a:spcPct val="0"/>
            </a:spcBef>
            <a:spcAft>
              <a:spcPct val="15000"/>
            </a:spcAft>
            <a:buChar char="•"/>
          </a:pPr>
          <a:r>
            <a:rPr lang="es-ES" sz="800" kern="1200">
              <a:latin typeface="Texta Alt" panose="00000500000000000000" pitchFamily="50" charset="0"/>
            </a:rPr>
            <a:t>Oferta de servicios de </a:t>
          </a:r>
          <a:r>
            <a:rPr lang="es-ES" sz="800" kern="1200" err="1">
              <a:latin typeface="Texta Alt" panose="00000500000000000000" pitchFamily="50" charset="0"/>
            </a:rPr>
            <a:t>Horting</a:t>
          </a:r>
          <a:r>
            <a:rPr lang="es-ES" sz="800" kern="1200">
              <a:latin typeface="Texta Alt" panose="00000500000000000000" pitchFamily="50" charset="0"/>
            </a:rPr>
            <a:t> Web y cuentas de correo POP3/SMTP</a:t>
          </a:r>
        </a:p>
      </dsp:txBody>
      <dsp:txXfrm>
        <a:off x="1973746" y="2004203"/>
        <a:ext cx="959407" cy="933925"/>
      </dsp:txXfrm>
    </dsp:sp>
    <dsp:sp modelId="{675CB8B7-3B62-4E02-B54D-21B9398576C7}">
      <dsp:nvSpPr>
        <dsp:cNvPr id="0" name=""/>
        <dsp:cNvSpPr/>
      </dsp:nvSpPr>
      <dsp:spPr>
        <a:xfrm>
          <a:off x="2957005" y="1464537"/>
          <a:ext cx="1199258" cy="479703"/>
        </a:xfrm>
        <a:prstGeom prst="chevron">
          <a:avLst/>
        </a:prstGeom>
        <a:solidFill>
          <a:schemeClr val="accent5">
            <a:hueOff val="-2757504"/>
            <a:satOff val="-3835"/>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s-ES" sz="2300" b="1" kern="1200">
              <a:latin typeface="Texta Alt" panose="00000500000000000000" pitchFamily="50" charset="0"/>
            </a:rPr>
            <a:t>2005</a:t>
          </a:r>
          <a:endParaRPr lang="es-ES_tradnl" sz="2300" b="1" kern="1200">
            <a:latin typeface="Texta Alt" panose="00000500000000000000" pitchFamily="50" charset="0"/>
          </a:endParaRPr>
        </a:p>
      </dsp:txBody>
      <dsp:txXfrm>
        <a:off x="3196857" y="1464537"/>
        <a:ext cx="719555" cy="479703"/>
      </dsp:txXfrm>
    </dsp:sp>
    <dsp:sp modelId="{67030168-921C-4DC7-A4E7-FCD3C4F991A2}">
      <dsp:nvSpPr>
        <dsp:cNvPr id="0" name=""/>
        <dsp:cNvSpPr/>
      </dsp:nvSpPr>
      <dsp:spPr>
        <a:xfrm>
          <a:off x="2957005" y="2004203"/>
          <a:ext cx="959407" cy="933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355600">
            <a:lnSpc>
              <a:spcPct val="90000"/>
            </a:lnSpc>
            <a:spcBef>
              <a:spcPct val="0"/>
            </a:spcBef>
            <a:spcAft>
              <a:spcPct val="15000"/>
            </a:spcAft>
            <a:buChar char="•"/>
          </a:pPr>
          <a:r>
            <a:rPr lang="es-ES" sz="800" kern="1200">
              <a:latin typeface="Texta Alt" panose="00000500000000000000" pitchFamily="50" charset="0"/>
            </a:rPr>
            <a:t>Creación de un centro de formación especializado en Novell.</a:t>
          </a:r>
          <a:endParaRPr lang="es-ES_tradnl" sz="800" kern="1200">
            <a:latin typeface="Texta Alt" panose="00000500000000000000" pitchFamily="50" charset="0"/>
          </a:endParaRPr>
        </a:p>
      </dsp:txBody>
      <dsp:txXfrm>
        <a:off x="2957005" y="2004203"/>
        <a:ext cx="959407" cy="933925"/>
      </dsp:txXfrm>
    </dsp:sp>
    <dsp:sp modelId="{B8621F2E-97FD-4BF0-9867-369D78AEF2A9}">
      <dsp:nvSpPr>
        <dsp:cNvPr id="0" name=""/>
        <dsp:cNvSpPr/>
      </dsp:nvSpPr>
      <dsp:spPr>
        <a:xfrm>
          <a:off x="3940264" y="1464537"/>
          <a:ext cx="1199258" cy="479703"/>
        </a:xfrm>
        <a:prstGeom prst="chevron">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s-ES" sz="2300" b="1" kern="1200">
              <a:latin typeface="Texta Alt" panose="00000500000000000000" pitchFamily="50" charset="0"/>
            </a:rPr>
            <a:t>2009</a:t>
          </a:r>
          <a:endParaRPr lang="es-ES_tradnl" sz="2300" b="1" kern="1200">
            <a:latin typeface="Texta Alt" panose="00000500000000000000" pitchFamily="50" charset="0"/>
          </a:endParaRPr>
        </a:p>
      </dsp:txBody>
      <dsp:txXfrm>
        <a:off x="4180116" y="1464537"/>
        <a:ext cx="719555" cy="479703"/>
      </dsp:txXfrm>
    </dsp:sp>
    <dsp:sp modelId="{3566E0B7-35E5-420C-A2F9-ED088C41281A}">
      <dsp:nvSpPr>
        <dsp:cNvPr id="0" name=""/>
        <dsp:cNvSpPr/>
      </dsp:nvSpPr>
      <dsp:spPr>
        <a:xfrm>
          <a:off x="3940264" y="2004203"/>
          <a:ext cx="959407" cy="933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355600">
            <a:lnSpc>
              <a:spcPct val="90000"/>
            </a:lnSpc>
            <a:spcBef>
              <a:spcPct val="0"/>
            </a:spcBef>
            <a:spcAft>
              <a:spcPct val="15000"/>
            </a:spcAft>
            <a:buChar char="•"/>
          </a:pPr>
          <a:r>
            <a:rPr lang="es-ES" sz="800" kern="1200">
              <a:latin typeface="Texta Alt" panose="00000500000000000000" pitchFamily="50" charset="0"/>
            </a:rPr>
            <a:t>Creación del departamento de desarrollo de software.</a:t>
          </a:r>
          <a:endParaRPr lang="es-ES_tradnl" sz="800" kern="1200">
            <a:latin typeface="Texta Alt" panose="00000500000000000000" pitchFamily="50" charset="0"/>
          </a:endParaRPr>
        </a:p>
        <a:p>
          <a:pPr marL="57150" lvl="1" indent="-57150" algn="l" defTabSz="355600">
            <a:lnSpc>
              <a:spcPct val="90000"/>
            </a:lnSpc>
            <a:spcBef>
              <a:spcPct val="0"/>
            </a:spcBef>
            <a:spcAft>
              <a:spcPct val="15000"/>
            </a:spcAft>
            <a:buChar char="•"/>
          </a:pPr>
          <a:r>
            <a:rPr lang="es-ES" sz="800" kern="1200">
              <a:latin typeface="Texta Alt" panose="00000500000000000000" pitchFamily="50" charset="0"/>
            </a:rPr>
            <a:t>Nacimiento software GUC (Gestión Unificada de Contactos).</a:t>
          </a:r>
          <a:endParaRPr lang="es-ES_tradnl" sz="800" kern="1200">
            <a:latin typeface="Texta Alt" panose="00000500000000000000" pitchFamily="50" charset="0"/>
          </a:endParaRPr>
        </a:p>
      </dsp:txBody>
      <dsp:txXfrm>
        <a:off x="3940264" y="2004203"/>
        <a:ext cx="959407" cy="933925"/>
      </dsp:txXfrm>
    </dsp:sp>
    <dsp:sp modelId="{D93917CE-9C6A-4E4B-ADF1-B2AA2C35157D}">
      <dsp:nvSpPr>
        <dsp:cNvPr id="0" name=""/>
        <dsp:cNvSpPr/>
      </dsp:nvSpPr>
      <dsp:spPr>
        <a:xfrm>
          <a:off x="4923522" y="1464537"/>
          <a:ext cx="1199258" cy="479703"/>
        </a:xfrm>
        <a:prstGeom prst="chevron">
          <a:avLst/>
        </a:prstGeom>
        <a:solidFill>
          <a:schemeClr val="accent5">
            <a:hueOff val="-4595840"/>
            <a:satOff val="-6392"/>
            <a:lumOff val="-2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s-ES" sz="2300" b="1" kern="1200">
              <a:latin typeface="Texta Alt" panose="00000500000000000000" pitchFamily="50" charset="0"/>
            </a:rPr>
            <a:t>2016</a:t>
          </a:r>
          <a:endParaRPr lang="es-ES_tradnl" sz="2300" b="1" kern="1200">
            <a:latin typeface="Texta Alt" panose="00000500000000000000" pitchFamily="50" charset="0"/>
          </a:endParaRPr>
        </a:p>
      </dsp:txBody>
      <dsp:txXfrm>
        <a:off x="5163374" y="1464537"/>
        <a:ext cx="719555" cy="479703"/>
      </dsp:txXfrm>
    </dsp:sp>
    <dsp:sp modelId="{A94AB61F-5DE7-465B-A4E8-96C8D34DBFF8}">
      <dsp:nvSpPr>
        <dsp:cNvPr id="0" name=""/>
        <dsp:cNvSpPr/>
      </dsp:nvSpPr>
      <dsp:spPr>
        <a:xfrm>
          <a:off x="4923522" y="2004203"/>
          <a:ext cx="959407" cy="933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355600">
            <a:lnSpc>
              <a:spcPct val="90000"/>
            </a:lnSpc>
            <a:spcBef>
              <a:spcPct val="0"/>
            </a:spcBef>
            <a:spcAft>
              <a:spcPct val="15000"/>
            </a:spcAft>
            <a:buChar char="•"/>
          </a:pPr>
          <a:r>
            <a:rPr lang="es-ES" sz="800" kern="1200">
              <a:latin typeface="Texta Alt" panose="00000500000000000000" pitchFamily="50" charset="0"/>
            </a:rPr>
            <a:t>Lanzamiento versión web de GUC</a:t>
          </a:r>
          <a:endParaRPr lang="es-ES_tradnl" sz="800" kern="1200">
            <a:latin typeface="Texta Alt" panose="00000500000000000000" pitchFamily="50" charset="0"/>
          </a:endParaRPr>
        </a:p>
      </dsp:txBody>
      <dsp:txXfrm>
        <a:off x="4923522" y="2004203"/>
        <a:ext cx="959407" cy="933925"/>
      </dsp:txXfrm>
    </dsp:sp>
    <dsp:sp modelId="{2794C765-47F3-4631-98DB-16930EDD3DFB}">
      <dsp:nvSpPr>
        <dsp:cNvPr id="0" name=""/>
        <dsp:cNvSpPr/>
      </dsp:nvSpPr>
      <dsp:spPr>
        <a:xfrm>
          <a:off x="5906781" y="1464537"/>
          <a:ext cx="1199258" cy="479703"/>
        </a:xfrm>
        <a:prstGeom prst="chevron">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s-ES" sz="2300" b="1" kern="1200">
              <a:latin typeface="Texta Alt" panose="00000500000000000000" pitchFamily="50" charset="0"/>
            </a:rPr>
            <a:t>2018</a:t>
          </a:r>
          <a:endParaRPr lang="es-ES_tradnl" sz="2300" b="1" kern="1200">
            <a:latin typeface="Texta Alt" panose="00000500000000000000" pitchFamily="50" charset="0"/>
          </a:endParaRPr>
        </a:p>
      </dsp:txBody>
      <dsp:txXfrm>
        <a:off x="6146633" y="1464537"/>
        <a:ext cx="719555" cy="479703"/>
      </dsp:txXfrm>
    </dsp:sp>
    <dsp:sp modelId="{8D3B92A7-0D81-4705-8B25-C4F19F6DA12F}">
      <dsp:nvSpPr>
        <dsp:cNvPr id="0" name=""/>
        <dsp:cNvSpPr/>
      </dsp:nvSpPr>
      <dsp:spPr>
        <a:xfrm>
          <a:off x="5906781" y="2004203"/>
          <a:ext cx="959407" cy="933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355600">
            <a:lnSpc>
              <a:spcPct val="90000"/>
            </a:lnSpc>
            <a:spcBef>
              <a:spcPct val="0"/>
            </a:spcBef>
            <a:spcAft>
              <a:spcPct val="15000"/>
            </a:spcAft>
            <a:buChar char="•"/>
          </a:pPr>
          <a:r>
            <a:rPr lang="es-ES" sz="800" kern="1200">
              <a:latin typeface="Texta Alt" panose="00000500000000000000" pitchFamily="50" charset="0"/>
            </a:rPr>
            <a:t>Creación departamento propio de telefonía IP.</a:t>
          </a:r>
          <a:endParaRPr lang="es-ES_tradnl" sz="800" kern="1200">
            <a:latin typeface="Texta Alt" panose="00000500000000000000" pitchFamily="50" charset="0"/>
          </a:endParaRPr>
        </a:p>
      </dsp:txBody>
      <dsp:txXfrm>
        <a:off x="5906781" y="2004203"/>
        <a:ext cx="959407" cy="933925"/>
      </dsp:txXfrm>
    </dsp:sp>
    <dsp:sp modelId="{E318A770-6A5B-488F-A945-A68E9F2FD802}">
      <dsp:nvSpPr>
        <dsp:cNvPr id="0" name=""/>
        <dsp:cNvSpPr/>
      </dsp:nvSpPr>
      <dsp:spPr>
        <a:xfrm>
          <a:off x="6890040" y="1464537"/>
          <a:ext cx="1199258" cy="479703"/>
        </a:xfrm>
        <a:prstGeom prst="chevron">
          <a:avLst/>
        </a:prstGeom>
        <a:solidFill>
          <a:schemeClr val="accent5">
            <a:hueOff val="-6434176"/>
            <a:satOff val="-8949"/>
            <a:lumOff val="-34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ES" sz="2000" b="1" kern="1200">
              <a:latin typeface="Texta Alt" panose="00000500000000000000" pitchFamily="50" charset="0"/>
            </a:rPr>
            <a:t>2020</a:t>
          </a:r>
          <a:endParaRPr lang="es-ES_tradnl" sz="900" b="1" kern="1200">
            <a:latin typeface="Texta Alt" panose="00000500000000000000" pitchFamily="50" charset="0"/>
          </a:endParaRPr>
        </a:p>
      </dsp:txBody>
      <dsp:txXfrm>
        <a:off x="7129892" y="1464537"/>
        <a:ext cx="719555" cy="479703"/>
      </dsp:txXfrm>
    </dsp:sp>
    <dsp:sp modelId="{E3BEDB2D-FE50-40EA-B92C-2F9A4BA2A671}">
      <dsp:nvSpPr>
        <dsp:cNvPr id="0" name=""/>
        <dsp:cNvSpPr/>
      </dsp:nvSpPr>
      <dsp:spPr>
        <a:xfrm>
          <a:off x="6890040" y="2004203"/>
          <a:ext cx="959407" cy="933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355600">
            <a:lnSpc>
              <a:spcPct val="90000"/>
            </a:lnSpc>
            <a:spcBef>
              <a:spcPct val="0"/>
            </a:spcBef>
            <a:spcAft>
              <a:spcPct val="15000"/>
            </a:spcAft>
            <a:buChar char="•"/>
          </a:pPr>
          <a:r>
            <a:rPr lang="es-ES" sz="800" kern="1200">
              <a:latin typeface="Texta Alt" panose="00000500000000000000" pitchFamily="50" charset="0"/>
            </a:rPr>
            <a:t>Ayuda a todos nuestros clientes para poder teletrabajar.</a:t>
          </a:r>
          <a:endParaRPr lang="es-ES_tradnl" sz="800" kern="1200">
            <a:latin typeface="Texta Alt" panose="00000500000000000000" pitchFamily="50" charset="0"/>
          </a:endParaRPr>
        </a:p>
        <a:p>
          <a:pPr marL="57150" lvl="1" indent="-57150" algn="l" defTabSz="355600">
            <a:lnSpc>
              <a:spcPct val="90000"/>
            </a:lnSpc>
            <a:spcBef>
              <a:spcPct val="0"/>
            </a:spcBef>
            <a:spcAft>
              <a:spcPct val="15000"/>
            </a:spcAft>
            <a:buChar char="•"/>
          </a:pPr>
          <a:r>
            <a:rPr lang="es-ES" sz="800" kern="1200" err="1">
              <a:latin typeface="Texta Alt" panose="00000500000000000000" pitchFamily="50" charset="0"/>
            </a:rPr>
            <a:t>Partners</a:t>
          </a:r>
          <a:r>
            <a:rPr lang="es-ES" sz="800" kern="1200">
              <a:latin typeface="Texta Alt" panose="00000500000000000000" pitchFamily="50" charset="0"/>
            </a:rPr>
            <a:t> de OVH.</a:t>
          </a:r>
          <a:endParaRPr lang="es-ES_tradnl" sz="800" kern="1200">
            <a:latin typeface="Texta Alt" panose="00000500000000000000" pitchFamily="50" charset="0"/>
          </a:endParaRPr>
        </a:p>
        <a:p>
          <a:pPr marL="57150" lvl="1" indent="-57150" algn="l" defTabSz="355600">
            <a:lnSpc>
              <a:spcPct val="90000"/>
            </a:lnSpc>
            <a:spcBef>
              <a:spcPct val="0"/>
            </a:spcBef>
            <a:spcAft>
              <a:spcPct val="15000"/>
            </a:spcAft>
            <a:buChar char="•"/>
          </a:pPr>
          <a:r>
            <a:rPr lang="es-ES" sz="800" kern="1200" err="1">
              <a:latin typeface="Texta Alt" panose="00000500000000000000" pitchFamily="50" charset="0"/>
            </a:rPr>
            <a:t>Partners</a:t>
          </a:r>
          <a:r>
            <a:rPr lang="es-ES" sz="800" kern="1200">
              <a:latin typeface="Texta Alt" panose="00000500000000000000" pitchFamily="50" charset="0"/>
            </a:rPr>
            <a:t> de Veeam.</a:t>
          </a:r>
          <a:endParaRPr lang="es-ES_tradnl" sz="800" kern="1200">
            <a:latin typeface="Texta Alt" panose="00000500000000000000" pitchFamily="50" charset="0"/>
          </a:endParaRPr>
        </a:p>
      </dsp:txBody>
      <dsp:txXfrm>
        <a:off x="6890040" y="2004203"/>
        <a:ext cx="959407" cy="933925"/>
      </dsp:txXfrm>
    </dsp:sp>
    <dsp:sp modelId="{7758A4CE-20D7-495D-8155-9F34ED3A873B}">
      <dsp:nvSpPr>
        <dsp:cNvPr id="0" name=""/>
        <dsp:cNvSpPr/>
      </dsp:nvSpPr>
      <dsp:spPr>
        <a:xfrm>
          <a:off x="7873299" y="1464537"/>
          <a:ext cx="1199258" cy="479703"/>
        </a:xfrm>
        <a:prstGeom prst="chevr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s-ES" sz="2300" b="1" kern="1200">
              <a:latin typeface="Texta Alt" panose="00000500000000000000" pitchFamily="50" charset="0"/>
            </a:rPr>
            <a:t>2022</a:t>
          </a:r>
          <a:endParaRPr lang="es-ES_tradnl" sz="2300" b="1" kern="1200">
            <a:latin typeface="Texta Alt" panose="00000500000000000000" pitchFamily="50" charset="0"/>
          </a:endParaRPr>
        </a:p>
      </dsp:txBody>
      <dsp:txXfrm>
        <a:off x="8113151" y="1464537"/>
        <a:ext cx="719555" cy="479703"/>
      </dsp:txXfrm>
    </dsp:sp>
    <dsp:sp modelId="{DAAB4D9C-BAE4-4982-9F94-8D8201852837}">
      <dsp:nvSpPr>
        <dsp:cNvPr id="0" name=""/>
        <dsp:cNvSpPr/>
      </dsp:nvSpPr>
      <dsp:spPr>
        <a:xfrm>
          <a:off x="7873299" y="2004203"/>
          <a:ext cx="959407" cy="933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355600">
            <a:lnSpc>
              <a:spcPct val="90000"/>
            </a:lnSpc>
            <a:spcBef>
              <a:spcPct val="0"/>
            </a:spcBef>
            <a:spcAft>
              <a:spcPct val="15000"/>
            </a:spcAft>
            <a:buChar char="•"/>
          </a:pPr>
          <a:r>
            <a:rPr lang="es-ES" sz="800" kern="1200" err="1">
              <a:latin typeface="Texta Alt" panose="00000500000000000000" pitchFamily="50" charset="0"/>
            </a:rPr>
            <a:t>Partners</a:t>
          </a:r>
          <a:r>
            <a:rPr lang="es-ES" sz="800" kern="1200">
              <a:latin typeface="Texta Alt" panose="00000500000000000000" pitchFamily="50" charset="0"/>
            </a:rPr>
            <a:t> de Microsoft 365.</a:t>
          </a:r>
          <a:endParaRPr lang="es-ES_tradnl" sz="800" kern="1200">
            <a:latin typeface="Texta Alt" panose="00000500000000000000" pitchFamily="50" charset="0"/>
          </a:endParaRPr>
        </a:p>
      </dsp:txBody>
      <dsp:txXfrm>
        <a:off x="7873299" y="2004203"/>
        <a:ext cx="959407" cy="9339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1046E-D5AA-4A9E-81B0-4F6CDA24A7AE}">
      <dsp:nvSpPr>
        <dsp:cNvPr id="0" name=""/>
        <dsp:cNvSpPr/>
      </dsp:nvSpPr>
      <dsp:spPr>
        <a:xfrm>
          <a:off x="1111738" y="310328"/>
          <a:ext cx="2807263" cy="2807263"/>
        </a:xfrm>
        <a:prstGeom prst="blockArc">
          <a:avLst>
            <a:gd name="adj1" fmla="val 13500000"/>
            <a:gd name="adj2" fmla="val 16200000"/>
            <a:gd name="adj3" fmla="val 342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C4EF19-FEEB-4284-AF39-28BF9900EA5E}">
      <dsp:nvSpPr>
        <dsp:cNvPr id="0" name=""/>
        <dsp:cNvSpPr/>
      </dsp:nvSpPr>
      <dsp:spPr>
        <a:xfrm>
          <a:off x="1111738" y="310328"/>
          <a:ext cx="2807263" cy="2807263"/>
        </a:xfrm>
        <a:prstGeom prst="blockArc">
          <a:avLst>
            <a:gd name="adj1" fmla="val 10800000"/>
            <a:gd name="adj2" fmla="val 13500000"/>
            <a:gd name="adj3" fmla="val 342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776E12-CA40-4E82-A2BB-21B44A39B894}">
      <dsp:nvSpPr>
        <dsp:cNvPr id="0" name=""/>
        <dsp:cNvSpPr/>
      </dsp:nvSpPr>
      <dsp:spPr>
        <a:xfrm>
          <a:off x="1111738" y="310328"/>
          <a:ext cx="2807263" cy="2807263"/>
        </a:xfrm>
        <a:prstGeom prst="blockArc">
          <a:avLst>
            <a:gd name="adj1" fmla="val 8100000"/>
            <a:gd name="adj2" fmla="val 10800000"/>
            <a:gd name="adj3" fmla="val 342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35FDF1-F005-4072-B71E-1FB30AED0AC6}">
      <dsp:nvSpPr>
        <dsp:cNvPr id="0" name=""/>
        <dsp:cNvSpPr/>
      </dsp:nvSpPr>
      <dsp:spPr>
        <a:xfrm>
          <a:off x="1111738" y="310328"/>
          <a:ext cx="2807263" cy="2807263"/>
        </a:xfrm>
        <a:prstGeom prst="blockArc">
          <a:avLst>
            <a:gd name="adj1" fmla="val 5400000"/>
            <a:gd name="adj2" fmla="val 8100000"/>
            <a:gd name="adj3" fmla="val 342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B57448-3697-4C86-8525-D08677B7F9DE}">
      <dsp:nvSpPr>
        <dsp:cNvPr id="0" name=""/>
        <dsp:cNvSpPr/>
      </dsp:nvSpPr>
      <dsp:spPr>
        <a:xfrm>
          <a:off x="1111738" y="310328"/>
          <a:ext cx="2807263" cy="2807263"/>
        </a:xfrm>
        <a:prstGeom prst="blockArc">
          <a:avLst>
            <a:gd name="adj1" fmla="val 2700000"/>
            <a:gd name="adj2" fmla="val 5400000"/>
            <a:gd name="adj3" fmla="val 342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C3BFA6-D15F-45D7-961F-6673BB4ED821}">
      <dsp:nvSpPr>
        <dsp:cNvPr id="0" name=""/>
        <dsp:cNvSpPr/>
      </dsp:nvSpPr>
      <dsp:spPr>
        <a:xfrm>
          <a:off x="1111738" y="310328"/>
          <a:ext cx="2807263" cy="2807263"/>
        </a:xfrm>
        <a:prstGeom prst="blockArc">
          <a:avLst>
            <a:gd name="adj1" fmla="val 0"/>
            <a:gd name="adj2" fmla="val 2700000"/>
            <a:gd name="adj3" fmla="val 342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C81E97-A1A4-4158-A70D-08249B0C9AE4}">
      <dsp:nvSpPr>
        <dsp:cNvPr id="0" name=""/>
        <dsp:cNvSpPr/>
      </dsp:nvSpPr>
      <dsp:spPr>
        <a:xfrm>
          <a:off x="1111738" y="310328"/>
          <a:ext cx="2807263" cy="2807263"/>
        </a:xfrm>
        <a:prstGeom prst="blockArc">
          <a:avLst>
            <a:gd name="adj1" fmla="val 18900000"/>
            <a:gd name="adj2" fmla="val 0"/>
            <a:gd name="adj3" fmla="val 342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0E747F-E67C-4333-868E-17E4ED3F15CE}">
      <dsp:nvSpPr>
        <dsp:cNvPr id="0" name=""/>
        <dsp:cNvSpPr/>
      </dsp:nvSpPr>
      <dsp:spPr>
        <a:xfrm>
          <a:off x="1111738" y="310328"/>
          <a:ext cx="2807263" cy="2807263"/>
        </a:xfrm>
        <a:prstGeom prst="blockArc">
          <a:avLst>
            <a:gd name="adj1" fmla="val 16200000"/>
            <a:gd name="adj2" fmla="val 18900000"/>
            <a:gd name="adj3" fmla="val 342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FF9191-170A-40C4-A19B-D8DEE3DE763B}">
      <dsp:nvSpPr>
        <dsp:cNvPr id="0" name=""/>
        <dsp:cNvSpPr/>
      </dsp:nvSpPr>
      <dsp:spPr>
        <a:xfrm>
          <a:off x="2038825" y="1237415"/>
          <a:ext cx="953089" cy="953089"/>
        </a:xfrm>
        <a:prstGeom prst="ellipse">
          <a:avLst/>
        </a:prstGeom>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s-ES" sz="2600" kern="1200"/>
            <a:t>GUC</a:t>
          </a:r>
          <a:endParaRPr lang="es-ES_tradnl" sz="2600" kern="1200"/>
        </a:p>
      </dsp:txBody>
      <dsp:txXfrm>
        <a:off x="2178402" y="1376992"/>
        <a:ext cx="673935" cy="673935"/>
      </dsp:txXfrm>
    </dsp:sp>
    <dsp:sp modelId="{957254A5-14CD-437C-B882-22F2BDC06F8D}">
      <dsp:nvSpPr>
        <dsp:cNvPr id="0" name=""/>
        <dsp:cNvSpPr/>
      </dsp:nvSpPr>
      <dsp:spPr>
        <a:xfrm>
          <a:off x="2181788" y="764"/>
          <a:ext cx="667162" cy="667162"/>
        </a:xfrm>
        <a:prstGeom prst="ellipse">
          <a:avLst/>
        </a:prstGeom>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kern="1200"/>
            <a:t>GUC Centralita</a:t>
          </a:r>
          <a:endParaRPr lang="es-ES_tradnl" sz="800" kern="1200"/>
        </a:p>
      </dsp:txBody>
      <dsp:txXfrm>
        <a:off x="2279492" y="98468"/>
        <a:ext cx="471754" cy="471754"/>
      </dsp:txXfrm>
    </dsp:sp>
    <dsp:sp modelId="{6A5E091B-1BE3-4C85-A1E9-A836C24E99F7}">
      <dsp:nvSpPr>
        <dsp:cNvPr id="0" name=""/>
        <dsp:cNvSpPr/>
      </dsp:nvSpPr>
      <dsp:spPr>
        <a:xfrm>
          <a:off x="3157323" y="404844"/>
          <a:ext cx="667162" cy="667162"/>
        </a:xfrm>
        <a:prstGeom prst="ellipse">
          <a:avLst/>
        </a:prstGeom>
        <a:gradFill flip="none" rotWithShape="0">
          <a:gsLst>
            <a:gs pos="0">
              <a:srgbClr val="1347D7">
                <a:shade val="30000"/>
                <a:satMod val="115000"/>
              </a:srgbClr>
            </a:gs>
            <a:gs pos="50000">
              <a:srgbClr val="1347D7">
                <a:shade val="67500"/>
                <a:satMod val="115000"/>
              </a:srgbClr>
            </a:gs>
            <a:gs pos="100000">
              <a:srgbClr val="1347D7">
                <a:shade val="100000"/>
                <a:satMod val="115000"/>
              </a:srgbClr>
            </a:gs>
          </a:gsLst>
          <a:path path="circle">
            <a:fillToRect l="50000" t="50000" r="50000" b="50000"/>
          </a:path>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s-ES" sz="700" kern="1200"/>
            <a:t>GUC Agent*</a:t>
          </a:r>
          <a:endParaRPr lang="es-ES_tradnl" sz="700" kern="1200"/>
        </a:p>
      </dsp:txBody>
      <dsp:txXfrm>
        <a:off x="3255027" y="502548"/>
        <a:ext cx="471754" cy="471754"/>
      </dsp:txXfrm>
    </dsp:sp>
    <dsp:sp modelId="{BBF3D446-5516-43E2-BE6D-939D52755E34}">
      <dsp:nvSpPr>
        <dsp:cNvPr id="0" name=""/>
        <dsp:cNvSpPr/>
      </dsp:nvSpPr>
      <dsp:spPr>
        <a:xfrm>
          <a:off x="3561402" y="1380378"/>
          <a:ext cx="667162" cy="667162"/>
        </a:xfrm>
        <a:prstGeom prst="ellipse">
          <a:avLst/>
        </a:prstGeom>
        <a:gradFill flip="none" rotWithShape="0">
          <a:gsLst>
            <a:gs pos="0">
              <a:srgbClr val="1347D7">
                <a:shade val="30000"/>
                <a:satMod val="115000"/>
              </a:srgbClr>
            </a:gs>
            <a:gs pos="50000">
              <a:srgbClr val="1347D7">
                <a:shade val="67500"/>
                <a:satMod val="115000"/>
              </a:srgbClr>
            </a:gs>
            <a:gs pos="100000">
              <a:srgbClr val="1347D7">
                <a:shade val="100000"/>
                <a:satMod val="115000"/>
              </a:srgbClr>
            </a:gs>
          </a:gsLst>
          <a:path path="circle">
            <a:fillToRect l="50000" t="50000" r="50000" b="50000"/>
          </a:path>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kern="1200"/>
            <a:t>GUC Supervisor</a:t>
          </a:r>
          <a:endParaRPr lang="es-ES_tradnl" sz="800" kern="1200"/>
        </a:p>
      </dsp:txBody>
      <dsp:txXfrm>
        <a:off x="3659106" y="1478082"/>
        <a:ext cx="471754" cy="471754"/>
      </dsp:txXfrm>
    </dsp:sp>
    <dsp:sp modelId="{06EDFBA8-020B-4585-AD7C-EEE13BDA8F12}">
      <dsp:nvSpPr>
        <dsp:cNvPr id="0" name=""/>
        <dsp:cNvSpPr/>
      </dsp:nvSpPr>
      <dsp:spPr>
        <a:xfrm>
          <a:off x="3157323" y="2355913"/>
          <a:ext cx="667162" cy="667162"/>
        </a:xfrm>
        <a:prstGeom prst="ellipse">
          <a:avLst/>
        </a:prstGeom>
        <a:gradFill flip="none" rotWithShape="0">
          <a:gsLst>
            <a:gs pos="0">
              <a:srgbClr val="1347D7">
                <a:shade val="30000"/>
                <a:satMod val="115000"/>
              </a:srgbClr>
            </a:gs>
            <a:gs pos="50000">
              <a:srgbClr val="1347D7">
                <a:shade val="67500"/>
                <a:satMod val="115000"/>
              </a:srgbClr>
            </a:gs>
            <a:gs pos="100000">
              <a:srgbClr val="1347D7">
                <a:shade val="100000"/>
                <a:satMod val="115000"/>
              </a:srgbClr>
            </a:gs>
          </a:gsLst>
          <a:path path="circle">
            <a:fillToRect l="50000" t="50000" r="50000" b="50000"/>
          </a:path>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kern="1200"/>
            <a:t>GUC Reporting</a:t>
          </a:r>
          <a:endParaRPr lang="es-ES_tradnl" sz="800" kern="1200"/>
        </a:p>
      </dsp:txBody>
      <dsp:txXfrm>
        <a:off x="3255027" y="2453617"/>
        <a:ext cx="471754" cy="471754"/>
      </dsp:txXfrm>
    </dsp:sp>
    <dsp:sp modelId="{AF6EC1E4-B279-4B24-BD94-894E5A6A9A7D}">
      <dsp:nvSpPr>
        <dsp:cNvPr id="0" name=""/>
        <dsp:cNvSpPr/>
      </dsp:nvSpPr>
      <dsp:spPr>
        <a:xfrm>
          <a:off x="2181788" y="2759992"/>
          <a:ext cx="667162" cy="667162"/>
        </a:xfrm>
        <a:prstGeom prst="ellipse">
          <a:avLst/>
        </a:prstGeom>
        <a:gradFill flip="none" rotWithShape="0">
          <a:gsLst>
            <a:gs pos="0">
              <a:srgbClr val="1347D7">
                <a:shade val="30000"/>
                <a:satMod val="115000"/>
              </a:srgbClr>
            </a:gs>
            <a:gs pos="50000">
              <a:srgbClr val="1347D7">
                <a:shade val="67500"/>
                <a:satMod val="115000"/>
              </a:srgbClr>
            </a:gs>
            <a:gs pos="100000">
              <a:srgbClr val="1347D7">
                <a:shade val="100000"/>
                <a:satMod val="115000"/>
              </a:srgbClr>
            </a:gs>
          </a:gsLst>
          <a:path path="circle">
            <a:fillToRect l="50000" t="50000" r="50000" b="50000"/>
          </a:path>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kern="1200"/>
            <a:t>GUC Agent Monitor</a:t>
          </a:r>
          <a:endParaRPr lang="es-ES_tradnl" sz="800" kern="1200"/>
        </a:p>
      </dsp:txBody>
      <dsp:txXfrm>
        <a:off x="2279492" y="2857696"/>
        <a:ext cx="471754" cy="471754"/>
      </dsp:txXfrm>
    </dsp:sp>
    <dsp:sp modelId="{2A6697A4-0701-430E-AF01-0918353712E7}">
      <dsp:nvSpPr>
        <dsp:cNvPr id="0" name=""/>
        <dsp:cNvSpPr/>
      </dsp:nvSpPr>
      <dsp:spPr>
        <a:xfrm>
          <a:off x="1206254" y="2355913"/>
          <a:ext cx="667162" cy="667162"/>
        </a:xfrm>
        <a:prstGeom prst="ellipse">
          <a:avLst/>
        </a:prstGeom>
        <a:gradFill flip="none" rotWithShape="0">
          <a:gsLst>
            <a:gs pos="0">
              <a:srgbClr val="1347D7">
                <a:shade val="30000"/>
                <a:satMod val="115000"/>
              </a:srgbClr>
            </a:gs>
            <a:gs pos="50000">
              <a:srgbClr val="1347D7">
                <a:shade val="67500"/>
                <a:satMod val="115000"/>
              </a:srgbClr>
            </a:gs>
            <a:gs pos="100000">
              <a:srgbClr val="1347D7">
                <a:shade val="100000"/>
                <a:satMod val="115000"/>
              </a:srgbClr>
            </a:gs>
          </a:gsLst>
          <a:path path="circle">
            <a:fillToRect l="50000" t="50000" r="50000" b="50000"/>
          </a:path>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kern="1200"/>
            <a:t>GUC Queue Monitor</a:t>
          </a:r>
          <a:endParaRPr lang="es-ES_tradnl" sz="800" kern="1200"/>
        </a:p>
      </dsp:txBody>
      <dsp:txXfrm>
        <a:off x="1303958" y="2453617"/>
        <a:ext cx="471754" cy="471754"/>
      </dsp:txXfrm>
    </dsp:sp>
    <dsp:sp modelId="{04F12FE2-D326-4AAC-8AAE-4112CD8F3B98}">
      <dsp:nvSpPr>
        <dsp:cNvPr id="0" name=""/>
        <dsp:cNvSpPr/>
      </dsp:nvSpPr>
      <dsp:spPr>
        <a:xfrm>
          <a:off x="802174" y="1380378"/>
          <a:ext cx="667162" cy="667162"/>
        </a:xfrm>
        <a:prstGeom prst="ellipse">
          <a:avLst/>
        </a:prstGeom>
        <a:gradFill flip="none" rotWithShape="0">
          <a:gsLst>
            <a:gs pos="0">
              <a:srgbClr val="1347D7">
                <a:shade val="30000"/>
                <a:satMod val="115000"/>
              </a:srgbClr>
            </a:gs>
            <a:gs pos="50000">
              <a:srgbClr val="1347D7">
                <a:shade val="67500"/>
                <a:satMod val="115000"/>
              </a:srgbClr>
            </a:gs>
            <a:gs pos="100000">
              <a:srgbClr val="1347D7">
                <a:shade val="100000"/>
                <a:satMod val="115000"/>
              </a:srgbClr>
            </a:gs>
          </a:gsLst>
          <a:path path="circle">
            <a:fillToRect l="50000" t="50000" r="50000" b="50000"/>
          </a:path>
          <a:tileRect/>
        </a:gradFill>
        <a:ln w="12700" cap="flat" cmpd="sng" algn="ctr">
          <a:solidFill>
            <a:srgbClr val="1C4DD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kern="1200"/>
            <a:t>GUC Developer</a:t>
          </a:r>
          <a:endParaRPr lang="es-ES_tradnl" sz="800" kern="1200"/>
        </a:p>
      </dsp:txBody>
      <dsp:txXfrm>
        <a:off x="899878" y="1478082"/>
        <a:ext cx="471754" cy="471754"/>
      </dsp:txXfrm>
    </dsp:sp>
    <dsp:sp modelId="{3FB949FD-B3B0-497D-A18C-5A2F1A5DFCD6}">
      <dsp:nvSpPr>
        <dsp:cNvPr id="0" name=""/>
        <dsp:cNvSpPr/>
      </dsp:nvSpPr>
      <dsp:spPr>
        <a:xfrm>
          <a:off x="1206254" y="404844"/>
          <a:ext cx="667162" cy="667162"/>
        </a:xfrm>
        <a:prstGeom prst="ellipse">
          <a:avLst/>
        </a:prstGeom>
        <a:gradFill flip="none" rotWithShape="0">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s-ES" sz="600" kern="1200"/>
            <a:t>GUC Conferencias</a:t>
          </a:r>
          <a:endParaRPr lang="es-ES_tradnl" sz="600" kern="1200"/>
        </a:p>
      </dsp:txBody>
      <dsp:txXfrm>
        <a:off x="1303958" y="502548"/>
        <a:ext cx="471754" cy="4717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52B6D7-0147-4D8C-BE8C-264B1B3F8623}">
      <dsp:nvSpPr>
        <dsp:cNvPr id="0" name=""/>
        <dsp:cNvSpPr/>
      </dsp:nvSpPr>
      <dsp:spPr>
        <a:xfrm>
          <a:off x="3209160" y="1146"/>
          <a:ext cx="4813740" cy="909680"/>
        </a:xfrm>
        <a:prstGeom prst="rightArrow">
          <a:avLst>
            <a:gd name="adj1" fmla="val 75000"/>
            <a:gd name="adj2" fmla="val 50000"/>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150000"/>
            </a:lnSpc>
            <a:spcBef>
              <a:spcPct val="0"/>
            </a:spcBef>
            <a:spcAft>
              <a:spcPct val="15000"/>
            </a:spcAft>
            <a:buChar char="•"/>
          </a:pPr>
          <a:r>
            <a:rPr lang="es-ES" sz="1000" kern="1200">
              <a:latin typeface="Texta Alt" panose="00000500000000000000" pitchFamily="50" charset="0"/>
            </a:rPr>
            <a:t>Permite al agente iniciar sesión desde cualquier extensión registrada.</a:t>
          </a:r>
          <a:endParaRPr lang="es-ES_tradnl" sz="1000" kern="1200">
            <a:latin typeface="Texta Alt" panose="00000500000000000000" pitchFamily="50" charset="0"/>
          </a:endParaRPr>
        </a:p>
        <a:p>
          <a:pPr marL="57150" lvl="1" indent="-57150" algn="l" defTabSz="444500">
            <a:lnSpc>
              <a:spcPct val="150000"/>
            </a:lnSpc>
            <a:spcBef>
              <a:spcPct val="0"/>
            </a:spcBef>
            <a:spcAft>
              <a:spcPct val="15000"/>
            </a:spcAft>
            <a:buChar char="•"/>
          </a:pPr>
          <a:r>
            <a:rPr lang="es-ES" sz="1000" kern="1200">
              <a:latin typeface="Texta Alt" panose="00000500000000000000" pitchFamily="50" charset="0"/>
            </a:rPr>
            <a:t>No necesita ordenador.</a:t>
          </a:r>
          <a:endParaRPr lang="es-ES_tradnl" sz="1000" kern="1200">
            <a:latin typeface="Texta Alt" panose="00000500000000000000" pitchFamily="50" charset="0"/>
          </a:endParaRPr>
        </a:p>
      </dsp:txBody>
      <dsp:txXfrm>
        <a:off x="3209160" y="114856"/>
        <a:ext cx="4472610" cy="682260"/>
      </dsp:txXfrm>
    </dsp:sp>
    <dsp:sp modelId="{28532381-2A1C-4CA8-B70A-29CF2AE28F81}">
      <dsp:nvSpPr>
        <dsp:cNvPr id="0" name=""/>
        <dsp:cNvSpPr/>
      </dsp:nvSpPr>
      <dsp:spPr>
        <a:xfrm>
          <a:off x="0" y="1146"/>
          <a:ext cx="3209160" cy="90968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S" sz="1800" kern="1200" err="1">
              <a:latin typeface="Texta Alt" panose="00000500000000000000" pitchFamily="50" charset="0"/>
            </a:rPr>
            <a:t>Login</a:t>
          </a:r>
          <a:r>
            <a:rPr lang="es-ES" sz="1800" kern="1200">
              <a:latin typeface="Texta Alt" panose="00000500000000000000" pitchFamily="50" charset="0"/>
            </a:rPr>
            <a:t> a Servicio por teléfono</a:t>
          </a:r>
          <a:endParaRPr lang="es-ES_tradnl" sz="1800" kern="1200">
            <a:latin typeface="Texta Alt" panose="00000500000000000000" pitchFamily="50" charset="0"/>
          </a:endParaRPr>
        </a:p>
      </dsp:txBody>
      <dsp:txXfrm>
        <a:off x="44407" y="45553"/>
        <a:ext cx="3120346" cy="820866"/>
      </dsp:txXfrm>
    </dsp:sp>
    <dsp:sp modelId="{BDB9331F-467F-4E9C-8DD4-1A97AA1E8BFB}">
      <dsp:nvSpPr>
        <dsp:cNvPr id="0" name=""/>
        <dsp:cNvSpPr/>
      </dsp:nvSpPr>
      <dsp:spPr>
        <a:xfrm>
          <a:off x="3209160" y="1001795"/>
          <a:ext cx="4813740" cy="909680"/>
        </a:xfrm>
        <a:prstGeom prst="rightArrow">
          <a:avLst>
            <a:gd name="adj1" fmla="val 75000"/>
            <a:gd name="adj2" fmla="val 50000"/>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150000"/>
            </a:lnSpc>
            <a:spcBef>
              <a:spcPct val="0"/>
            </a:spcBef>
            <a:spcAft>
              <a:spcPct val="15000"/>
            </a:spcAft>
            <a:buChar char="•"/>
          </a:pPr>
          <a:r>
            <a:rPr lang="es-ES" sz="1000" kern="1200">
              <a:latin typeface="Texta Alt" panose="00000500000000000000" pitchFamily="50" charset="0"/>
            </a:rPr>
            <a:t>Permite al agente iniciar sesión desde cualquier dispositivo que disponga de un navegador y auriculares.</a:t>
          </a:r>
          <a:endParaRPr lang="es-ES_tradnl" sz="1000" kern="1200">
            <a:latin typeface="Texta Alt" panose="00000500000000000000" pitchFamily="50" charset="0"/>
          </a:endParaRPr>
        </a:p>
        <a:p>
          <a:pPr marL="57150" lvl="1" indent="-57150" algn="l" defTabSz="444500">
            <a:lnSpc>
              <a:spcPct val="150000"/>
            </a:lnSpc>
            <a:spcBef>
              <a:spcPct val="0"/>
            </a:spcBef>
            <a:spcAft>
              <a:spcPct val="15000"/>
            </a:spcAft>
            <a:buChar char="•"/>
          </a:pPr>
          <a:r>
            <a:rPr lang="es-ES" sz="1000" kern="1200">
              <a:latin typeface="Texta Alt" panose="00000500000000000000" pitchFamily="50" charset="0"/>
            </a:rPr>
            <a:t>Ofrece una operativa concreta en función del origen de la llamada.</a:t>
          </a:r>
          <a:endParaRPr lang="es-ES_tradnl" sz="1000" kern="1200">
            <a:latin typeface="Texta Alt" panose="00000500000000000000" pitchFamily="50" charset="0"/>
          </a:endParaRPr>
        </a:p>
      </dsp:txBody>
      <dsp:txXfrm>
        <a:off x="3209160" y="1115505"/>
        <a:ext cx="4472610" cy="682260"/>
      </dsp:txXfrm>
    </dsp:sp>
    <dsp:sp modelId="{442AD2D5-0175-469A-A4B2-90E863DB1B27}">
      <dsp:nvSpPr>
        <dsp:cNvPr id="0" name=""/>
        <dsp:cNvSpPr/>
      </dsp:nvSpPr>
      <dsp:spPr>
        <a:xfrm>
          <a:off x="0" y="1001795"/>
          <a:ext cx="3209160" cy="90968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S" sz="1800" kern="1200" err="1">
              <a:latin typeface="Texta Alt" panose="00000500000000000000" pitchFamily="50" charset="0"/>
            </a:rPr>
            <a:t>Login</a:t>
          </a:r>
          <a:r>
            <a:rPr lang="es-ES" sz="1800" kern="1200">
              <a:latin typeface="Texta Alt" panose="00000500000000000000" pitchFamily="50" charset="0"/>
            </a:rPr>
            <a:t> disparando a argumentario de campaña</a:t>
          </a:r>
          <a:endParaRPr lang="es-ES_tradnl" sz="1800" kern="1200">
            <a:latin typeface="Texta Alt" panose="00000500000000000000" pitchFamily="50" charset="0"/>
          </a:endParaRPr>
        </a:p>
      </dsp:txBody>
      <dsp:txXfrm>
        <a:off x="44407" y="1046202"/>
        <a:ext cx="3120346" cy="820866"/>
      </dsp:txXfrm>
    </dsp:sp>
    <dsp:sp modelId="{958EAB43-EEBF-48D8-A6B6-3C9ECDCE7007}">
      <dsp:nvSpPr>
        <dsp:cNvPr id="0" name=""/>
        <dsp:cNvSpPr/>
      </dsp:nvSpPr>
      <dsp:spPr>
        <a:xfrm>
          <a:off x="3209160" y="2002444"/>
          <a:ext cx="4813740" cy="909680"/>
        </a:xfrm>
        <a:prstGeom prst="rightArrow">
          <a:avLst>
            <a:gd name="adj1" fmla="val 75000"/>
            <a:gd name="adj2" fmla="val 50000"/>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150000"/>
            </a:lnSpc>
            <a:spcBef>
              <a:spcPct val="0"/>
            </a:spcBef>
            <a:spcAft>
              <a:spcPct val="15000"/>
            </a:spcAft>
            <a:buChar char="•"/>
          </a:pPr>
          <a:r>
            <a:rPr lang="es-ES" sz="1000" kern="1200">
              <a:latin typeface="Texta Alt" panose="00000500000000000000" pitchFamily="50" charset="0"/>
            </a:rPr>
            <a:t>Ofrece una barra de telefonía en el navegador.</a:t>
          </a:r>
          <a:endParaRPr lang="es-ES_tradnl" sz="1000" kern="1200">
            <a:latin typeface="Texta Alt" panose="00000500000000000000" pitchFamily="50" charset="0"/>
          </a:endParaRPr>
        </a:p>
        <a:p>
          <a:pPr marL="57150" lvl="1" indent="-57150" algn="l" defTabSz="444500">
            <a:lnSpc>
              <a:spcPct val="150000"/>
            </a:lnSpc>
            <a:spcBef>
              <a:spcPct val="0"/>
            </a:spcBef>
            <a:spcAft>
              <a:spcPct val="15000"/>
            </a:spcAft>
            <a:buChar char="•"/>
          </a:pPr>
          <a:r>
            <a:rPr lang="es-ES" sz="1000" kern="1200">
              <a:latin typeface="Texta Alt" panose="00000500000000000000" pitchFamily="50" charset="0"/>
            </a:rPr>
            <a:t>Permite enviar notificaciones/ejecutar comandos hacia la aplicación del cliente.</a:t>
          </a:r>
          <a:endParaRPr lang="es-ES_tradnl" sz="1000" kern="1200">
            <a:latin typeface="Texta Alt" panose="00000500000000000000" pitchFamily="50" charset="0"/>
          </a:endParaRPr>
        </a:p>
      </dsp:txBody>
      <dsp:txXfrm>
        <a:off x="3209160" y="2116154"/>
        <a:ext cx="4472610" cy="682260"/>
      </dsp:txXfrm>
    </dsp:sp>
    <dsp:sp modelId="{7A78BBCC-8909-492C-9DAC-3E48D2F1C0F6}">
      <dsp:nvSpPr>
        <dsp:cNvPr id="0" name=""/>
        <dsp:cNvSpPr/>
      </dsp:nvSpPr>
      <dsp:spPr>
        <a:xfrm>
          <a:off x="0" y="2002444"/>
          <a:ext cx="3209160" cy="90968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S" sz="1800" kern="1200">
              <a:latin typeface="Texta Alt" panose="00000500000000000000" pitchFamily="50" charset="0"/>
            </a:rPr>
            <a:t>GUC Agent Lite</a:t>
          </a:r>
          <a:endParaRPr lang="es-ES_tradnl" sz="1800" kern="1200">
            <a:latin typeface="Texta Alt" panose="00000500000000000000" pitchFamily="50" charset="0"/>
          </a:endParaRPr>
        </a:p>
      </dsp:txBody>
      <dsp:txXfrm>
        <a:off x="44407" y="2046851"/>
        <a:ext cx="3120346" cy="820866"/>
      </dsp:txXfrm>
    </dsp:sp>
    <dsp:sp modelId="{A9E80A6F-779B-4581-AC59-1D4D2AC2775B}">
      <dsp:nvSpPr>
        <dsp:cNvPr id="0" name=""/>
        <dsp:cNvSpPr/>
      </dsp:nvSpPr>
      <dsp:spPr>
        <a:xfrm>
          <a:off x="3209160" y="3003092"/>
          <a:ext cx="4813740" cy="909680"/>
        </a:xfrm>
        <a:prstGeom prst="rightArrow">
          <a:avLst>
            <a:gd name="adj1" fmla="val 75000"/>
            <a:gd name="adj2" fmla="val 50000"/>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150000"/>
            </a:lnSpc>
            <a:spcBef>
              <a:spcPct val="0"/>
            </a:spcBef>
            <a:spcAft>
              <a:spcPct val="15000"/>
            </a:spcAft>
            <a:buChar char="•"/>
          </a:pPr>
          <a:r>
            <a:rPr lang="es-ES" sz="1000" kern="1200">
              <a:latin typeface="Texta Alt" panose="00000500000000000000" pitchFamily="50" charset="0"/>
            </a:rPr>
            <a:t>Permite una integración desde una aplicación externa de terceros o del propio cliente en sentido bidireccional.</a:t>
          </a:r>
          <a:endParaRPr lang="es-ES_tradnl" sz="1000" kern="1200">
            <a:latin typeface="Texta Alt" panose="00000500000000000000" pitchFamily="50" charset="0"/>
          </a:endParaRPr>
        </a:p>
      </dsp:txBody>
      <dsp:txXfrm>
        <a:off x="3209160" y="3116802"/>
        <a:ext cx="4472610" cy="682260"/>
      </dsp:txXfrm>
    </dsp:sp>
    <dsp:sp modelId="{0EFCF9FB-7DB0-4327-9913-E2509B408106}">
      <dsp:nvSpPr>
        <dsp:cNvPr id="0" name=""/>
        <dsp:cNvSpPr/>
      </dsp:nvSpPr>
      <dsp:spPr>
        <a:xfrm>
          <a:off x="0" y="3003092"/>
          <a:ext cx="3209160" cy="90968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S" sz="1800" kern="1200">
              <a:latin typeface="Texta Alt" panose="00000500000000000000" pitchFamily="50" charset="0"/>
            </a:rPr>
            <a:t>GUC </a:t>
          </a:r>
          <a:r>
            <a:rPr lang="es-ES" sz="1800" kern="1200" err="1">
              <a:latin typeface="Texta Alt" panose="00000500000000000000" pitchFamily="50" charset="0"/>
            </a:rPr>
            <a:t>Rest</a:t>
          </a:r>
          <a:r>
            <a:rPr lang="es-ES" sz="1800" kern="1200">
              <a:latin typeface="Texta Alt" panose="00000500000000000000" pitchFamily="50" charset="0"/>
            </a:rPr>
            <a:t> API</a:t>
          </a:r>
          <a:endParaRPr lang="es-ES_tradnl" sz="1800" kern="1200">
            <a:latin typeface="Texta Alt" panose="00000500000000000000" pitchFamily="50" charset="0"/>
          </a:endParaRPr>
        </a:p>
      </dsp:txBody>
      <dsp:txXfrm>
        <a:off x="44407" y="3047499"/>
        <a:ext cx="3120346" cy="82086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4F737F6D-4E7A-E2AF-369C-DF00D7164062}"/>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s-ES">
              <a:latin typeface="Texta Alt Book" pitchFamily="2" charset="77"/>
            </a:endParaRPr>
          </a:p>
        </p:txBody>
      </p:sp>
      <p:sp>
        <p:nvSpPr>
          <p:cNvPr id="3" name="Marcador de fecha 2">
            <a:extLst>
              <a:ext uri="{FF2B5EF4-FFF2-40B4-BE49-F238E27FC236}">
                <a16:creationId xmlns:a16="http://schemas.microsoft.com/office/drawing/2014/main" id="{ECDD1242-469D-59F7-5959-D4FF616786EF}"/>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12B7DF5F-E4F9-4A48-B8B2-C111E0764571}" type="datetimeFigureOut">
              <a:rPr lang="es-ES" smtClean="0">
                <a:latin typeface="Texta Alt Book" pitchFamily="2" charset="77"/>
              </a:rPr>
              <a:t>22/01/2025</a:t>
            </a:fld>
            <a:endParaRPr lang="es-ES">
              <a:latin typeface="Texta Alt Book" pitchFamily="2" charset="77"/>
            </a:endParaRPr>
          </a:p>
        </p:txBody>
      </p:sp>
      <p:sp>
        <p:nvSpPr>
          <p:cNvPr id="4" name="Marcador de pie de página 3">
            <a:extLst>
              <a:ext uri="{FF2B5EF4-FFF2-40B4-BE49-F238E27FC236}">
                <a16:creationId xmlns:a16="http://schemas.microsoft.com/office/drawing/2014/main" id="{72292EC1-F6CB-9108-CAF0-40D39E8BAA3D}"/>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r>
              <a:rPr lang="es-ES" err="1">
                <a:latin typeface="Texta Alt Book" pitchFamily="2" charset="77"/>
              </a:rPr>
              <a:t>fhgjfdghjfghj</a:t>
            </a:r>
            <a:endParaRPr lang="es-ES">
              <a:latin typeface="Texta Alt Book" pitchFamily="2" charset="77"/>
            </a:endParaRPr>
          </a:p>
        </p:txBody>
      </p:sp>
      <p:sp>
        <p:nvSpPr>
          <p:cNvPr id="5" name="Marcador de número de diapositiva 4">
            <a:extLst>
              <a:ext uri="{FF2B5EF4-FFF2-40B4-BE49-F238E27FC236}">
                <a16:creationId xmlns:a16="http://schemas.microsoft.com/office/drawing/2014/main" id="{DE9F4C72-1385-E5F8-6E4E-E51DF6C18863}"/>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DB0A55EF-A7F3-4D87-9B24-8CE8E24E60C4}" type="slidenum">
              <a:rPr lang="es-ES" smtClean="0">
                <a:latin typeface="Texta Alt Book" pitchFamily="2" charset="77"/>
              </a:rPr>
              <a:t>‹Nº›</a:t>
            </a:fld>
            <a:endParaRPr lang="es-ES">
              <a:latin typeface="Texta Alt Book" pitchFamily="2" charset="77"/>
            </a:endParaRPr>
          </a:p>
        </p:txBody>
      </p:sp>
    </p:spTree>
    <p:extLst>
      <p:ext uri="{BB962C8B-B14F-4D97-AF65-F5344CB8AC3E}">
        <p14:creationId xmlns:p14="http://schemas.microsoft.com/office/powerpoint/2010/main" val="2467151229"/>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07T16:23:03.382"/>
    </inkml:context>
    <inkml:brush xml:id="br0">
      <inkml:brushProperty name="width" value="0.1" units="cm"/>
      <inkml:brushProperty name="height" value="0.1" units="cm"/>
    </inkml:brush>
  </inkml:definitions>
  <inkml:trace contextRef="#ctx0" brushRef="#br0">2402 1381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2946400" cy="498475"/>
          </a:xfrm>
          <a:prstGeom prst="rect">
            <a:avLst/>
          </a:prstGeom>
        </p:spPr>
        <p:txBody>
          <a:bodyPr vert="horz" lIns="91432" tIns="45716" rIns="91432" bIns="45716" rtlCol="0"/>
          <a:lstStyle>
            <a:lvl1pPr algn="l">
              <a:defRPr sz="1200" b="0" i="0">
                <a:latin typeface="Texta Alt Book" pitchFamily="2" charset="77"/>
              </a:defRPr>
            </a:lvl1pPr>
          </a:lstStyle>
          <a:p>
            <a:endParaRPr lang="es-ES"/>
          </a:p>
        </p:txBody>
      </p:sp>
      <p:sp>
        <p:nvSpPr>
          <p:cNvPr id="3" name="Marcador de fecha 2"/>
          <p:cNvSpPr>
            <a:spLocks noGrp="1"/>
          </p:cNvSpPr>
          <p:nvPr>
            <p:ph type="dt" idx="1"/>
          </p:nvPr>
        </p:nvSpPr>
        <p:spPr>
          <a:xfrm>
            <a:off x="3849689" y="1"/>
            <a:ext cx="2946400" cy="498475"/>
          </a:xfrm>
          <a:prstGeom prst="rect">
            <a:avLst/>
          </a:prstGeom>
        </p:spPr>
        <p:txBody>
          <a:bodyPr vert="horz" lIns="91432" tIns="45716" rIns="91432" bIns="45716" rtlCol="0"/>
          <a:lstStyle>
            <a:lvl1pPr algn="r">
              <a:defRPr sz="1200" b="0" i="0">
                <a:latin typeface="Texta Alt Book" pitchFamily="2" charset="77"/>
              </a:defRPr>
            </a:lvl1pPr>
          </a:lstStyle>
          <a:p>
            <a:fld id="{70F3408E-B3A1-4336-AB28-83FA0CA3B5DD}" type="datetimeFigureOut">
              <a:rPr lang="es-ES" smtClean="0"/>
              <a:pPr/>
              <a:t>22/01/2025</a:t>
            </a:fld>
            <a:endParaRPr lang="es-ES"/>
          </a:p>
        </p:txBody>
      </p:sp>
      <p:sp>
        <p:nvSpPr>
          <p:cNvPr id="4" name="Marcador de imagen de diapositiva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1432" tIns="45716" rIns="91432" bIns="45716" rtlCol="0" anchor="ctr"/>
          <a:lstStyle/>
          <a:p>
            <a:endParaRPr lang="es-ES"/>
          </a:p>
        </p:txBody>
      </p:sp>
      <p:sp>
        <p:nvSpPr>
          <p:cNvPr id="5" name="Marcador de notas 4"/>
          <p:cNvSpPr>
            <a:spLocks noGrp="1"/>
          </p:cNvSpPr>
          <p:nvPr>
            <p:ph type="body" sz="quarter" idx="3"/>
          </p:nvPr>
        </p:nvSpPr>
        <p:spPr>
          <a:xfrm>
            <a:off x="679451" y="4778376"/>
            <a:ext cx="5438775" cy="3908425"/>
          </a:xfrm>
          <a:prstGeom prst="rect">
            <a:avLst/>
          </a:prstGeom>
        </p:spPr>
        <p:txBody>
          <a:bodyPr vert="horz" lIns="91432" tIns="45716" rIns="91432" bIns="45716"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9750"/>
            <a:ext cx="2946400" cy="498475"/>
          </a:xfrm>
          <a:prstGeom prst="rect">
            <a:avLst/>
          </a:prstGeom>
        </p:spPr>
        <p:txBody>
          <a:bodyPr vert="horz" lIns="91432" tIns="45716" rIns="91432" bIns="45716" rtlCol="0" anchor="b"/>
          <a:lstStyle>
            <a:lvl1pPr algn="l">
              <a:defRPr sz="1200" b="0" i="0">
                <a:latin typeface="Texta Alt Book" pitchFamily="2" charset="77"/>
              </a:defRPr>
            </a:lvl1pPr>
          </a:lstStyle>
          <a:p>
            <a:r>
              <a:rPr lang="es-ES" err="1"/>
              <a:t>fhgjfdghjfghj</a:t>
            </a:r>
            <a:endParaRPr lang="es-ES"/>
          </a:p>
        </p:txBody>
      </p:sp>
      <p:sp>
        <p:nvSpPr>
          <p:cNvPr id="7" name="Marcador de número de diapositiva 6"/>
          <p:cNvSpPr>
            <a:spLocks noGrp="1"/>
          </p:cNvSpPr>
          <p:nvPr>
            <p:ph type="sldNum" sz="quarter" idx="5"/>
          </p:nvPr>
        </p:nvSpPr>
        <p:spPr>
          <a:xfrm>
            <a:off x="3849689" y="9429750"/>
            <a:ext cx="2946400" cy="498475"/>
          </a:xfrm>
          <a:prstGeom prst="rect">
            <a:avLst/>
          </a:prstGeom>
        </p:spPr>
        <p:txBody>
          <a:bodyPr vert="horz" lIns="91432" tIns="45716" rIns="91432" bIns="45716" rtlCol="0" anchor="b"/>
          <a:lstStyle>
            <a:lvl1pPr algn="r">
              <a:defRPr sz="1200" b="0" i="0">
                <a:latin typeface="Texta Alt Book" pitchFamily="2" charset="77"/>
              </a:defRPr>
            </a:lvl1pPr>
          </a:lstStyle>
          <a:p>
            <a:fld id="{395CB89E-4F00-424C-ADDE-D49A9FC72D2D}" type="slidenum">
              <a:rPr lang="es-ES" smtClean="0"/>
              <a:pPr/>
              <a:t>‹Nº›</a:t>
            </a:fld>
            <a:endParaRPr lang="es-ES"/>
          </a:p>
        </p:txBody>
      </p:sp>
    </p:spTree>
    <p:extLst>
      <p:ext uri="{BB962C8B-B14F-4D97-AF65-F5344CB8AC3E}">
        <p14:creationId xmlns:p14="http://schemas.microsoft.com/office/powerpoint/2010/main" val="18651065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b="0" i="0" kern="1200">
        <a:solidFill>
          <a:schemeClr val="tx1"/>
        </a:solidFill>
        <a:latin typeface="Texta Alt Book" pitchFamily="2" charset="77"/>
        <a:ea typeface="+mn-ea"/>
        <a:cs typeface="+mn-cs"/>
      </a:defRPr>
    </a:lvl1pPr>
    <a:lvl2pPr marL="457200" algn="l" defTabSz="914400" rtl="0" eaLnBrk="1" latinLnBrk="0" hangingPunct="1">
      <a:defRPr sz="1200" b="0" i="0" kern="1200">
        <a:solidFill>
          <a:schemeClr val="tx1"/>
        </a:solidFill>
        <a:latin typeface="Texta Alt Book" pitchFamily="2" charset="77"/>
        <a:ea typeface="+mn-ea"/>
        <a:cs typeface="+mn-cs"/>
      </a:defRPr>
    </a:lvl2pPr>
    <a:lvl3pPr marL="914400" algn="l" defTabSz="914400" rtl="0" eaLnBrk="1" latinLnBrk="0" hangingPunct="1">
      <a:defRPr sz="1200" b="0" i="0" kern="1200">
        <a:solidFill>
          <a:schemeClr val="tx1"/>
        </a:solidFill>
        <a:latin typeface="Texta Alt Book" pitchFamily="2" charset="77"/>
        <a:ea typeface="+mn-ea"/>
        <a:cs typeface="+mn-cs"/>
      </a:defRPr>
    </a:lvl3pPr>
    <a:lvl4pPr marL="1371600" algn="l" defTabSz="914400" rtl="0" eaLnBrk="1" latinLnBrk="0" hangingPunct="1">
      <a:defRPr sz="1200" b="0" i="0" kern="1200">
        <a:solidFill>
          <a:schemeClr val="tx1"/>
        </a:solidFill>
        <a:latin typeface="Texta Alt Book" pitchFamily="2" charset="77"/>
        <a:ea typeface="+mn-ea"/>
        <a:cs typeface="+mn-cs"/>
      </a:defRPr>
    </a:lvl4pPr>
    <a:lvl5pPr marL="1828800" algn="l" defTabSz="914400" rtl="0" eaLnBrk="1" latinLnBrk="0" hangingPunct="1">
      <a:defRPr sz="1200" b="0" i="0" kern="1200">
        <a:solidFill>
          <a:schemeClr val="tx1"/>
        </a:solidFill>
        <a:latin typeface="Texta Alt Book"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52501-947C-7E70-233D-CF691E6D49C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1537FF9-8BB1-AA01-3E0A-85CAE6012E8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7B19B7F1-65C4-A010-1986-D0348D264007}"/>
              </a:ext>
            </a:extLst>
          </p:cNvPr>
          <p:cNvSpPr>
            <a:spLocks noGrp="1"/>
          </p:cNvSpPr>
          <p:nvPr>
            <p:ph type="body" idx="1"/>
          </p:nvPr>
        </p:nvSpPr>
        <p:spPr/>
        <p:txBody>
          <a:bodyPr/>
          <a:lstStyle/>
          <a:p>
            <a:r>
              <a:rPr lang="es-ES"/>
              <a:t>En este diapositiva se podría mostrar que GUC tiene aplicación Windows y HTML, pero haciendo énfasis de que HTML es el futuro</a:t>
            </a:r>
          </a:p>
          <a:p>
            <a:endParaRPr lang="es-ES_tradnl"/>
          </a:p>
        </p:txBody>
      </p:sp>
      <p:sp>
        <p:nvSpPr>
          <p:cNvPr id="4" name="Marcador de número de diapositiva 3">
            <a:extLst>
              <a:ext uri="{FF2B5EF4-FFF2-40B4-BE49-F238E27FC236}">
                <a16:creationId xmlns:a16="http://schemas.microsoft.com/office/drawing/2014/main" id="{AFB1C206-EB78-3E21-44FB-70140A291F9F}"/>
              </a:ext>
            </a:extLst>
          </p:cNvPr>
          <p:cNvSpPr>
            <a:spLocks noGrp="1"/>
          </p:cNvSpPr>
          <p:nvPr>
            <p:ph type="sldNum" sz="quarter" idx="5"/>
          </p:nvPr>
        </p:nvSpPr>
        <p:spPr/>
        <p:txBody>
          <a:bodyPr/>
          <a:lstStyle/>
          <a:p>
            <a:fld id="{395CB89E-4F00-424C-ADDE-D49A9FC72D2D}" type="slidenum">
              <a:rPr lang="es-ES" smtClean="0"/>
              <a:pPr/>
              <a:t>10</a:t>
            </a:fld>
            <a:endParaRPr lang="es-ES"/>
          </a:p>
        </p:txBody>
      </p:sp>
    </p:spTree>
    <p:extLst>
      <p:ext uri="{BB962C8B-B14F-4D97-AF65-F5344CB8AC3E}">
        <p14:creationId xmlns:p14="http://schemas.microsoft.com/office/powerpoint/2010/main" val="2194698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En este diapositiva se podría mostrar que GUC tiene aplicación Windows y HTML, pero haciendo énfasis de que HTML es el futuro</a:t>
            </a:r>
          </a:p>
          <a:p>
            <a:endParaRPr lang="es-ES_tradnl"/>
          </a:p>
        </p:txBody>
      </p:sp>
      <p:sp>
        <p:nvSpPr>
          <p:cNvPr id="4" name="Marcador de número de diapositiva 3"/>
          <p:cNvSpPr>
            <a:spLocks noGrp="1"/>
          </p:cNvSpPr>
          <p:nvPr>
            <p:ph type="sldNum" sz="quarter" idx="5"/>
          </p:nvPr>
        </p:nvSpPr>
        <p:spPr/>
        <p:txBody>
          <a:bodyPr/>
          <a:lstStyle/>
          <a:p>
            <a:fld id="{395CB89E-4F00-424C-ADDE-D49A9FC72D2D}" type="slidenum">
              <a:rPr lang="es-ES" smtClean="0"/>
              <a:pPr/>
              <a:t>26</a:t>
            </a:fld>
            <a:endParaRPr lang="es-ES"/>
          </a:p>
        </p:txBody>
      </p:sp>
    </p:spTree>
    <p:extLst>
      <p:ext uri="{BB962C8B-B14F-4D97-AF65-F5344CB8AC3E}">
        <p14:creationId xmlns:p14="http://schemas.microsoft.com/office/powerpoint/2010/main" val="982984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s-ES"/>
              <a:t>Haga clic para modificar el estilo de título del patrón</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197" indent="0" algn="ctr">
              <a:buNone/>
              <a:defRPr sz="2000"/>
            </a:lvl2pPr>
            <a:lvl3pPr marL="914395" indent="0" algn="ctr">
              <a:buNone/>
              <a:defRPr sz="1800"/>
            </a:lvl3pPr>
            <a:lvl4pPr marL="1371592" indent="0" algn="ctr">
              <a:buNone/>
              <a:defRPr sz="1600"/>
            </a:lvl4pPr>
            <a:lvl5pPr marL="1828789" indent="0" algn="ctr">
              <a:buNone/>
              <a:defRPr sz="1600"/>
            </a:lvl5pPr>
            <a:lvl6pPr marL="2285987" indent="0" algn="ctr">
              <a:buNone/>
              <a:defRPr sz="1600"/>
            </a:lvl6pPr>
            <a:lvl7pPr marL="2743184" indent="0" algn="ctr">
              <a:buNone/>
              <a:defRPr sz="1600"/>
            </a:lvl7pPr>
            <a:lvl8pPr marL="3200381" indent="0" algn="ctr">
              <a:buNone/>
              <a:defRPr sz="1600"/>
            </a:lvl8pPr>
            <a:lvl9pPr marL="3657579" indent="0" algn="ctr">
              <a:buNone/>
              <a:defRPr sz="1600"/>
            </a:lvl9pPr>
          </a:lstStyle>
          <a:p>
            <a:r>
              <a:rPr lang="es-ES"/>
              <a:t>Haga clic para editar el estilo de subtítulo del patrón</a:t>
            </a:r>
            <a:endParaRPr lang="en-US"/>
          </a:p>
        </p:txBody>
      </p:sp>
      <p:sp>
        <p:nvSpPr>
          <p:cNvPr id="4" name="Date Placeholder 3"/>
          <p:cNvSpPr>
            <a:spLocks noGrp="1"/>
          </p:cNvSpPr>
          <p:nvPr>
            <p:ph type="dt" sz="half" idx="10"/>
          </p:nvPr>
        </p:nvSpPr>
        <p:spPr/>
        <p:txBody>
          <a:bodyPr/>
          <a:lstStyle/>
          <a:p>
            <a:fld id="{D50DA859-9C71-F84C-ABC5-948C12D71D70}" type="datetime1">
              <a:rPr lang="es-ES" smtClean="0"/>
              <a:t>22/01/2025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67A785B-7D4F-4E2B-A288-83329498BEF2}" type="slidenum">
              <a:rPr lang="es-ES" smtClean="0"/>
              <a:t>‹Nº›</a:t>
            </a:fld>
            <a:endParaRPr lang="es-ES"/>
          </a:p>
        </p:txBody>
      </p:sp>
    </p:spTree>
    <p:extLst>
      <p:ext uri="{BB962C8B-B14F-4D97-AF65-F5344CB8AC3E}">
        <p14:creationId xmlns:p14="http://schemas.microsoft.com/office/powerpoint/2010/main" val="2017543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6F42767C-196A-5142-94F6-69B84C20B160}" type="datetime1">
              <a:rPr lang="es-ES" smtClean="0"/>
              <a:t>22/01/2025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67A785B-7D4F-4E2B-A288-83329498BEF2}" type="slidenum">
              <a:rPr lang="es-ES" smtClean="0"/>
              <a:t>‹Nº›</a:t>
            </a:fld>
            <a:endParaRPr lang="es-ES"/>
          </a:p>
        </p:txBody>
      </p:sp>
    </p:spTree>
    <p:extLst>
      <p:ext uri="{BB962C8B-B14F-4D97-AF65-F5344CB8AC3E}">
        <p14:creationId xmlns:p14="http://schemas.microsoft.com/office/powerpoint/2010/main" val="737814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3" y="365125"/>
            <a:ext cx="2135981"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681039" y="365125"/>
            <a:ext cx="6284119"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470CDB35-B62A-0B45-AD19-072FE0C26077}" type="datetime1">
              <a:rPr lang="es-ES" smtClean="0"/>
              <a:t>22/01/2025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67A785B-7D4F-4E2B-A288-83329498BEF2}" type="slidenum">
              <a:rPr lang="es-ES" smtClean="0"/>
              <a:t>‹Nº›</a:t>
            </a:fld>
            <a:endParaRPr lang="es-ES"/>
          </a:p>
        </p:txBody>
      </p:sp>
    </p:spTree>
    <p:extLst>
      <p:ext uri="{BB962C8B-B14F-4D97-AF65-F5344CB8AC3E}">
        <p14:creationId xmlns:p14="http://schemas.microsoft.com/office/powerpoint/2010/main" val="1247173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399DF4-D239-4B46-A59E-3F2D266B8AC5}"/>
              </a:ext>
            </a:extLst>
          </p:cNvPr>
          <p:cNvSpPr/>
          <p:nvPr/>
        </p:nvSpPr>
        <p:spPr>
          <a:xfrm>
            <a:off x="635167" y="647700"/>
            <a:ext cx="8635669" cy="5524500"/>
          </a:xfrm>
          <a:prstGeom prst="rect">
            <a:avLst/>
          </a:prstGeom>
          <a:solidFill>
            <a:schemeClr val="accent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1" b="0" i="0">
              <a:latin typeface="Texta Alt Book" pitchFamily="2" charset="77"/>
            </a:endParaRPr>
          </a:p>
        </p:txBody>
      </p:sp>
    </p:spTree>
    <p:extLst>
      <p:ext uri="{BB962C8B-B14F-4D97-AF65-F5344CB8AC3E}">
        <p14:creationId xmlns:p14="http://schemas.microsoft.com/office/powerpoint/2010/main" val="751348582"/>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81" userDrawn="1">
          <p15:clr>
            <a:srgbClr val="FBAE40"/>
          </p15:clr>
        </p15:guide>
        <p15:guide id="3" pos="985" userDrawn="1">
          <p15:clr>
            <a:srgbClr val="FBAE40"/>
          </p15:clr>
        </p15:guide>
        <p15:guide id="4" pos="1437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627F41A7-E22D-FF42-A58D-62F313F344DC}" type="datetime1">
              <a:rPr lang="es-ES" smtClean="0"/>
              <a:t>22/01/2025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67A785B-7D4F-4E2B-A288-83329498BEF2}" type="slidenum">
              <a:rPr lang="es-ES" smtClean="0"/>
              <a:t>‹Nº›</a:t>
            </a:fld>
            <a:endParaRPr lang="es-ES"/>
          </a:p>
        </p:txBody>
      </p:sp>
    </p:spTree>
    <p:extLst>
      <p:ext uri="{BB962C8B-B14F-4D97-AF65-F5344CB8AC3E}">
        <p14:creationId xmlns:p14="http://schemas.microsoft.com/office/powerpoint/2010/main" val="3614174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5880" y="1709742"/>
            <a:ext cx="8543925" cy="2852737"/>
          </a:xfrm>
        </p:spPr>
        <p:txBody>
          <a:bodyPr anchor="b"/>
          <a:lstStyle>
            <a:lvl1pPr>
              <a:defRPr sz="6000"/>
            </a:lvl1pPr>
          </a:lstStyle>
          <a:p>
            <a:r>
              <a:rPr lang="es-ES"/>
              <a:t>Haga clic para modificar el estilo de título del patrón</a:t>
            </a:r>
            <a:endParaRPr lang="en-US"/>
          </a:p>
        </p:txBody>
      </p:sp>
      <p:sp>
        <p:nvSpPr>
          <p:cNvPr id="3" name="Text Placeholder 2"/>
          <p:cNvSpPr>
            <a:spLocks noGrp="1"/>
          </p:cNvSpPr>
          <p:nvPr>
            <p:ph type="body" idx="1"/>
          </p:nvPr>
        </p:nvSpPr>
        <p:spPr>
          <a:xfrm>
            <a:off x="675880" y="4589467"/>
            <a:ext cx="8543925" cy="1500187"/>
          </a:xfrm>
        </p:spPr>
        <p:txBody>
          <a:bodyPr/>
          <a:lstStyle>
            <a:lvl1pPr marL="0" indent="0">
              <a:buNone/>
              <a:defRPr sz="2400">
                <a:solidFill>
                  <a:schemeClr val="tx1"/>
                </a:solidFill>
              </a:defRPr>
            </a:lvl1pPr>
            <a:lvl2pPr marL="457197" indent="0">
              <a:buNone/>
              <a:defRPr sz="2000">
                <a:solidFill>
                  <a:schemeClr val="tx1">
                    <a:tint val="75000"/>
                  </a:schemeClr>
                </a:solidFill>
              </a:defRPr>
            </a:lvl2pPr>
            <a:lvl3pPr marL="914395" indent="0">
              <a:buNone/>
              <a:defRPr sz="1800">
                <a:solidFill>
                  <a:schemeClr val="tx1">
                    <a:tint val="75000"/>
                  </a:schemeClr>
                </a:solidFill>
              </a:defRPr>
            </a:lvl3pPr>
            <a:lvl4pPr marL="1371592" indent="0">
              <a:buNone/>
              <a:defRPr sz="1600">
                <a:solidFill>
                  <a:schemeClr val="tx1">
                    <a:tint val="75000"/>
                  </a:schemeClr>
                </a:solidFill>
              </a:defRPr>
            </a:lvl4pPr>
            <a:lvl5pPr marL="1828789" indent="0">
              <a:buNone/>
              <a:defRPr sz="1600">
                <a:solidFill>
                  <a:schemeClr val="tx1">
                    <a:tint val="75000"/>
                  </a:schemeClr>
                </a:solidFill>
              </a:defRPr>
            </a:lvl5pPr>
            <a:lvl6pPr marL="2285987" indent="0">
              <a:buNone/>
              <a:defRPr sz="1600">
                <a:solidFill>
                  <a:schemeClr val="tx1">
                    <a:tint val="75000"/>
                  </a:schemeClr>
                </a:solidFill>
              </a:defRPr>
            </a:lvl6pPr>
            <a:lvl7pPr marL="2743184" indent="0">
              <a:buNone/>
              <a:defRPr sz="1600">
                <a:solidFill>
                  <a:schemeClr val="tx1">
                    <a:tint val="75000"/>
                  </a:schemeClr>
                </a:solidFill>
              </a:defRPr>
            </a:lvl7pPr>
            <a:lvl8pPr marL="3200381" indent="0">
              <a:buNone/>
              <a:defRPr sz="1600">
                <a:solidFill>
                  <a:schemeClr val="tx1">
                    <a:tint val="75000"/>
                  </a:schemeClr>
                </a:solidFill>
              </a:defRPr>
            </a:lvl8pPr>
            <a:lvl9pPr marL="3657579"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E411A6C8-6C6A-7241-962E-A296C8CA802F}" type="datetime1">
              <a:rPr lang="es-ES" smtClean="0"/>
              <a:t>22/01/2025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67A785B-7D4F-4E2B-A288-83329498BEF2}" type="slidenum">
              <a:rPr lang="es-ES" smtClean="0"/>
              <a:t>‹Nº›</a:t>
            </a:fld>
            <a:endParaRPr lang="es-ES"/>
          </a:p>
        </p:txBody>
      </p:sp>
    </p:spTree>
    <p:extLst>
      <p:ext uri="{BB962C8B-B14F-4D97-AF65-F5344CB8AC3E}">
        <p14:creationId xmlns:p14="http://schemas.microsoft.com/office/powerpoint/2010/main" val="63660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B150959C-0323-6E46-9436-5B9AD37317CC}" type="datetime1">
              <a:rPr lang="es-ES" smtClean="0"/>
              <a:t>22/01/2025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67A785B-7D4F-4E2B-A288-83329498BEF2}" type="slidenum">
              <a:rPr lang="es-ES" smtClean="0"/>
              <a:t>‹Nº›</a:t>
            </a:fld>
            <a:endParaRPr lang="es-ES"/>
          </a:p>
        </p:txBody>
      </p:sp>
    </p:spTree>
    <p:extLst>
      <p:ext uri="{BB962C8B-B14F-4D97-AF65-F5344CB8AC3E}">
        <p14:creationId xmlns:p14="http://schemas.microsoft.com/office/powerpoint/2010/main" val="1510250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82329" y="365129"/>
            <a:ext cx="8543925" cy="1325563"/>
          </a:xfrm>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197"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4" indent="0">
              <a:buNone/>
              <a:defRPr sz="1600" b="1"/>
            </a:lvl7pPr>
            <a:lvl8pPr marL="3200381" indent="0">
              <a:buNone/>
              <a:defRPr sz="1600" b="1"/>
            </a:lvl8pPr>
            <a:lvl9pPr marL="3657579"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82329" y="2505075"/>
            <a:ext cx="4190702"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197"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4" indent="0">
              <a:buNone/>
              <a:defRPr sz="1600" b="1"/>
            </a:lvl7pPr>
            <a:lvl8pPr marL="3200381" indent="0">
              <a:buNone/>
              <a:defRPr sz="1600" b="1"/>
            </a:lvl8pPr>
            <a:lvl9pPr marL="3657579"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014913" y="2505075"/>
            <a:ext cx="4211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88A02F11-BF7F-2646-847F-F75AB55F8CCE}" type="datetime1">
              <a:rPr lang="es-ES" smtClean="0"/>
              <a:t>22/01/2025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B67A785B-7D4F-4E2B-A288-83329498BEF2}" type="slidenum">
              <a:rPr lang="es-ES" smtClean="0"/>
              <a:t>‹Nº›</a:t>
            </a:fld>
            <a:endParaRPr lang="es-ES"/>
          </a:p>
        </p:txBody>
      </p:sp>
    </p:spTree>
    <p:extLst>
      <p:ext uri="{BB962C8B-B14F-4D97-AF65-F5344CB8AC3E}">
        <p14:creationId xmlns:p14="http://schemas.microsoft.com/office/powerpoint/2010/main" val="2544230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2316B6A2-18E1-EE4E-A957-5C41CA643B15}" type="datetime1">
              <a:rPr lang="es-ES" smtClean="0"/>
              <a:t>22/01/2025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67A785B-7D4F-4E2B-A288-83329498BEF2}" type="slidenum">
              <a:rPr lang="es-ES" smtClean="0"/>
              <a:t>‹Nº›</a:t>
            </a:fld>
            <a:endParaRPr lang="es-ES"/>
          </a:p>
        </p:txBody>
      </p:sp>
    </p:spTree>
    <p:extLst>
      <p:ext uri="{BB962C8B-B14F-4D97-AF65-F5344CB8AC3E}">
        <p14:creationId xmlns:p14="http://schemas.microsoft.com/office/powerpoint/2010/main" val="929435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097AEC-3AD3-174E-9584-D3CAB1BBA6E0}" type="datetime1">
              <a:rPr lang="es-ES" smtClean="0"/>
              <a:t>22/01/2025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67A785B-7D4F-4E2B-A288-83329498BEF2}" type="slidenum">
              <a:rPr lang="es-ES" smtClean="0"/>
              <a:t>‹Nº›</a:t>
            </a:fld>
            <a:endParaRPr lang="es-ES"/>
          </a:p>
        </p:txBody>
      </p:sp>
    </p:spTree>
    <p:extLst>
      <p:ext uri="{BB962C8B-B14F-4D97-AF65-F5344CB8AC3E}">
        <p14:creationId xmlns:p14="http://schemas.microsoft.com/office/powerpoint/2010/main" val="2255357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0"/>
            <a:ext cx="3194943" cy="1600200"/>
          </a:xfrm>
        </p:spPr>
        <p:txBody>
          <a:bodyPr anchor="b"/>
          <a:lstStyle>
            <a:lvl1pPr>
              <a:defRPr sz="3200"/>
            </a:lvl1pPr>
          </a:lstStyle>
          <a:p>
            <a:r>
              <a:rPr lang="es-ES"/>
              <a:t>Haga clic para modificar el estilo de título del patrón</a:t>
            </a:r>
            <a:endParaRPr lang="en-US"/>
          </a:p>
        </p:txBody>
      </p:sp>
      <p:sp>
        <p:nvSpPr>
          <p:cNvPr id="3" name="Content Placeholder 2"/>
          <p:cNvSpPr>
            <a:spLocks noGrp="1"/>
          </p:cNvSpPr>
          <p:nvPr>
            <p:ph idx="1"/>
          </p:nvPr>
        </p:nvSpPr>
        <p:spPr>
          <a:xfrm>
            <a:off x="4211340" y="987429"/>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82329" y="2057400"/>
            <a:ext cx="3194943" cy="3811588"/>
          </a:xfrm>
        </p:spPr>
        <p:txBody>
          <a:bodyPr/>
          <a:lstStyle>
            <a:lvl1pPr marL="0" indent="0">
              <a:buNone/>
              <a:defRPr sz="1600"/>
            </a:lvl1pPr>
            <a:lvl2pPr marL="457197" indent="0">
              <a:buNone/>
              <a:defRPr sz="1400"/>
            </a:lvl2pPr>
            <a:lvl3pPr marL="914395" indent="0">
              <a:buNone/>
              <a:defRPr sz="1200"/>
            </a:lvl3pPr>
            <a:lvl4pPr marL="1371592" indent="0">
              <a:buNone/>
              <a:defRPr sz="1000"/>
            </a:lvl4pPr>
            <a:lvl5pPr marL="1828789" indent="0">
              <a:buNone/>
              <a:defRPr sz="1000"/>
            </a:lvl5pPr>
            <a:lvl6pPr marL="2285987" indent="0">
              <a:buNone/>
              <a:defRPr sz="1000"/>
            </a:lvl6pPr>
            <a:lvl7pPr marL="2743184" indent="0">
              <a:buNone/>
              <a:defRPr sz="1000"/>
            </a:lvl7pPr>
            <a:lvl8pPr marL="3200381" indent="0">
              <a:buNone/>
              <a:defRPr sz="1000"/>
            </a:lvl8pPr>
            <a:lvl9pPr marL="3657579"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5DF6B638-E1C5-7C41-B1EB-E6D369CC1FC9}" type="datetime1">
              <a:rPr lang="es-ES" smtClean="0"/>
              <a:t>22/01/2025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67A785B-7D4F-4E2B-A288-83329498BEF2}" type="slidenum">
              <a:rPr lang="es-ES" smtClean="0"/>
              <a:t>‹Nº›</a:t>
            </a:fld>
            <a:endParaRPr lang="es-ES"/>
          </a:p>
        </p:txBody>
      </p:sp>
    </p:spTree>
    <p:extLst>
      <p:ext uri="{BB962C8B-B14F-4D97-AF65-F5344CB8AC3E}">
        <p14:creationId xmlns:p14="http://schemas.microsoft.com/office/powerpoint/2010/main" val="474471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0"/>
            <a:ext cx="3194943" cy="1600200"/>
          </a:xfrm>
        </p:spPr>
        <p:txBody>
          <a:bodyPr anchor="b"/>
          <a:lstStyle>
            <a:lvl1pPr>
              <a:defRPr sz="320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4211340" y="987429"/>
            <a:ext cx="5014913" cy="4873625"/>
          </a:xfrm>
        </p:spPr>
        <p:txBody>
          <a:bodyPr anchor="t"/>
          <a:lstStyle>
            <a:lvl1pPr marL="0" indent="0">
              <a:buNone/>
              <a:defRPr sz="3200"/>
            </a:lvl1pPr>
            <a:lvl2pPr marL="457197" indent="0">
              <a:buNone/>
              <a:defRPr sz="2800"/>
            </a:lvl2pPr>
            <a:lvl3pPr marL="914395" indent="0">
              <a:buNone/>
              <a:defRPr sz="2400"/>
            </a:lvl3pPr>
            <a:lvl4pPr marL="1371592" indent="0">
              <a:buNone/>
              <a:defRPr sz="2000"/>
            </a:lvl4pPr>
            <a:lvl5pPr marL="1828789" indent="0">
              <a:buNone/>
              <a:defRPr sz="2000"/>
            </a:lvl5pPr>
            <a:lvl6pPr marL="2285987" indent="0">
              <a:buNone/>
              <a:defRPr sz="2000"/>
            </a:lvl6pPr>
            <a:lvl7pPr marL="2743184" indent="0">
              <a:buNone/>
              <a:defRPr sz="2000"/>
            </a:lvl7pPr>
            <a:lvl8pPr marL="3200381" indent="0">
              <a:buNone/>
              <a:defRPr sz="2000"/>
            </a:lvl8pPr>
            <a:lvl9pPr marL="3657579"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682329" y="2057400"/>
            <a:ext cx="3194943" cy="3811588"/>
          </a:xfrm>
        </p:spPr>
        <p:txBody>
          <a:bodyPr/>
          <a:lstStyle>
            <a:lvl1pPr marL="0" indent="0">
              <a:buNone/>
              <a:defRPr sz="1600"/>
            </a:lvl1pPr>
            <a:lvl2pPr marL="457197" indent="0">
              <a:buNone/>
              <a:defRPr sz="1400"/>
            </a:lvl2pPr>
            <a:lvl3pPr marL="914395" indent="0">
              <a:buNone/>
              <a:defRPr sz="1200"/>
            </a:lvl3pPr>
            <a:lvl4pPr marL="1371592" indent="0">
              <a:buNone/>
              <a:defRPr sz="1000"/>
            </a:lvl4pPr>
            <a:lvl5pPr marL="1828789" indent="0">
              <a:buNone/>
              <a:defRPr sz="1000"/>
            </a:lvl5pPr>
            <a:lvl6pPr marL="2285987" indent="0">
              <a:buNone/>
              <a:defRPr sz="1000"/>
            </a:lvl6pPr>
            <a:lvl7pPr marL="2743184" indent="0">
              <a:buNone/>
              <a:defRPr sz="1000"/>
            </a:lvl7pPr>
            <a:lvl8pPr marL="3200381" indent="0">
              <a:buNone/>
              <a:defRPr sz="1000"/>
            </a:lvl8pPr>
            <a:lvl9pPr marL="3657579"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0CD81553-C832-404E-A491-0B1CF83FE8D2}" type="datetime1">
              <a:rPr lang="es-ES" smtClean="0"/>
              <a:t>22/01/2025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67A785B-7D4F-4E2B-A288-83329498BEF2}" type="slidenum">
              <a:rPr lang="es-ES" smtClean="0"/>
              <a:t>‹Nº›</a:t>
            </a:fld>
            <a:endParaRPr lang="es-ES"/>
          </a:p>
        </p:txBody>
      </p:sp>
    </p:spTree>
    <p:extLst>
      <p:ext uri="{BB962C8B-B14F-4D97-AF65-F5344CB8AC3E}">
        <p14:creationId xmlns:p14="http://schemas.microsoft.com/office/powerpoint/2010/main" val="263958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9" y="365129"/>
            <a:ext cx="8543925"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681038" y="6356354"/>
            <a:ext cx="2228850" cy="365125"/>
          </a:xfrm>
          <a:prstGeom prst="rect">
            <a:avLst/>
          </a:prstGeom>
        </p:spPr>
        <p:txBody>
          <a:bodyPr vert="horz" lIns="91440" tIns="45720" rIns="91440" bIns="45720" rtlCol="0" anchor="ctr"/>
          <a:lstStyle>
            <a:lvl1pPr algn="l">
              <a:defRPr sz="1200" b="0" i="0">
                <a:solidFill>
                  <a:schemeClr val="tx1">
                    <a:tint val="75000"/>
                  </a:schemeClr>
                </a:solidFill>
                <a:latin typeface="Texta Alt Book" pitchFamily="2" charset="77"/>
              </a:defRPr>
            </a:lvl1pPr>
          </a:lstStyle>
          <a:p>
            <a:fld id="{68524BBD-0792-3E42-8385-9E15A804D0CC}" type="datetime1">
              <a:rPr lang="es-ES" smtClean="0"/>
              <a:pPr/>
              <a:t>22/01/2025</a:t>
            </a:fld>
            <a:endParaRPr lang="es-ES"/>
          </a:p>
        </p:txBody>
      </p:sp>
      <p:sp>
        <p:nvSpPr>
          <p:cNvPr id="5" name="Footer Placeholder 4"/>
          <p:cNvSpPr>
            <a:spLocks noGrp="1"/>
          </p:cNvSpPr>
          <p:nvPr>
            <p:ph type="ftr" sz="quarter" idx="3"/>
          </p:nvPr>
        </p:nvSpPr>
        <p:spPr>
          <a:xfrm>
            <a:off x="3281364" y="6356354"/>
            <a:ext cx="3343275" cy="365125"/>
          </a:xfrm>
          <a:prstGeom prst="rect">
            <a:avLst/>
          </a:prstGeom>
        </p:spPr>
        <p:txBody>
          <a:bodyPr vert="horz" lIns="91440" tIns="45720" rIns="91440" bIns="45720" rtlCol="0" anchor="ctr"/>
          <a:lstStyle>
            <a:lvl1pPr algn="ctr">
              <a:defRPr sz="1200" b="0" i="0">
                <a:solidFill>
                  <a:schemeClr val="tx1">
                    <a:tint val="75000"/>
                  </a:schemeClr>
                </a:solidFill>
                <a:latin typeface="Texta Alt Book" pitchFamily="2" charset="77"/>
              </a:defRPr>
            </a:lvl1pPr>
          </a:lstStyle>
          <a:p>
            <a:endParaRPr lang="es-ES"/>
          </a:p>
        </p:txBody>
      </p:sp>
      <p:sp>
        <p:nvSpPr>
          <p:cNvPr id="6" name="Slide Number Placeholder 5"/>
          <p:cNvSpPr>
            <a:spLocks noGrp="1"/>
          </p:cNvSpPr>
          <p:nvPr>
            <p:ph type="sldNum" sz="quarter" idx="4"/>
          </p:nvPr>
        </p:nvSpPr>
        <p:spPr>
          <a:xfrm>
            <a:off x="6996113" y="6356354"/>
            <a:ext cx="2228850" cy="365125"/>
          </a:xfrm>
          <a:prstGeom prst="rect">
            <a:avLst/>
          </a:prstGeom>
        </p:spPr>
        <p:txBody>
          <a:bodyPr vert="horz" lIns="91440" tIns="45720" rIns="91440" bIns="45720" rtlCol="0" anchor="ctr"/>
          <a:lstStyle>
            <a:lvl1pPr algn="r">
              <a:defRPr sz="1200" b="0" i="0">
                <a:solidFill>
                  <a:schemeClr val="tx1">
                    <a:tint val="75000"/>
                  </a:schemeClr>
                </a:solidFill>
                <a:latin typeface="Texta Alt Book" pitchFamily="2" charset="77"/>
              </a:defRPr>
            </a:lvl1pPr>
          </a:lstStyle>
          <a:p>
            <a:fld id="{B67A785B-7D4F-4E2B-A288-83329498BEF2}" type="slidenum">
              <a:rPr lang="es-ES" smtClean="0"/>
              <a:pPr/>
              <a:t>‹Nº›</a:t>
            </a:fld>
            <a:endParaRPr lang="es-ES"/>
          </a:p>
        </p:txBody>
      </p:sp>
    </p:spTree>
    <p:extLst>
      <p:ext uri="{BB962C8B-B14F-4D97-AF65-F5344CB8AC3E}">
        <p14:creationId xmlns:p14="http://schemas.microsoft.com/office/powerpoint/2010/main" val="8212854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hf hdr="0" ftr="0" dt="0"/>
  <p:txStyles>
    <p:titleStyle>
      <a:lvl1pPr algn="l" defTabSz="9143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9" indent="-228599" algn="l" defTabSz="914395" rtl="0" eaLnBrk="1" latinLnBrk="0" hangingPunct="1">
        <a:lnSpc>
          <a:spcPct val="90000"/>
        </a:lnSpc>
        <a:spcBef>
          <a:spcPts val="1000"/>
        </a:spcBef>
        <a:buFont typeface="Arial" panose="020B0604020202020204" pitchFamily="34" charset="0"/>
        <a:buChar char="•"/>
        <a:defRPr sz="2800" b="0" i="0" kern="1200">
          <a:solidFill>
            <a:schemeClr val="tx1"/>
          </a:solidFill>
          <a:latin typeface="Texta Alt Book" pitchFamily="2" charset="77"/>
          <a:ea typeface="+mn-ea"/>
          <a:cs typeface="+mn-cs"/>
        </a:defRPr>
      </a:lvl1pPr>
      <a:lvl2pPr marL="685796" indent="-228599" algn="l" defTabSz="914395" rtl="0" eaLnBrk="1" latinLnBrk="0" hangingPunct="1">
        <a:lnSpc>
          <a:spcPct val="90000"/>
        </a:lnSpc>
        <a:spcBef>
          <a:spcPts val="500"/>
        </a:spcBef>
        <a:buFont typeface="Arial" panose="020B0604020202020204" pitchFamily="34" charset="0"/>
        <a:buChar char="•"/>
        <a:defRPr sz="2400" b="0" i="0" kern="1200">
          <a:solidFill>
            <a:schemeClr val="tx1"/>
          </a:solidFill>
          <a:latin typeface="Texta Alt Book" pitchFamily="2" charset="77"/>
          <a:ea typeface="+mn-ea"/>
          <a:cs typeface="+mn-cs"/>
        </a:defRPr>
      </a:lvl2pPr>
      <a:lvl3pPr marL="1142993" indent="-228599" algn="l" defTabSz="914395" rtl="0" eaLnBrk="1" latinLnBrk="0" hangingPunct="1">
        <a:lnSpc>
          <a:spcPct val="90000"/>
        </a:lnSpc>
        <a:spcBef>
          <a:spcPts val="500"/>
        </a:spcBef>
        <a:buFont typeface="Arial" panose="020B0604020202020204" pitchFamily="34" charset="0"/>
        <a:buChar char="•"/>
        <a:defRPr sz="2000" b="0" i="0" kern="1200">
          <a:solidFill>
            <a:schemeClr val="tx1"/>
          </a:solidFill>
          <a:latin typeface="Texta Alt Book" pitchFamily="2" charset="77"/>
          <a:ea typeface="+mn-ea"/>
          <a:cs typeface="+mn-cs"/>
        </a:defRPr>
      </a:lvl3pPr>
      <a:lvl4pPr marL="1600191" indent="-228599" algn="l" defTabSz="914395" rtl="0" eaLnBrk="1" latinLnBrk="0" hangingPunct="1">
        <a:lnSpc>
          <a:spcPct val="90000"/>
        </a:lnSpc>
        <a:spcBef>
          <a:spcPts val="500"/>
        </a:spcBef>
        <a:buFont typeface="Arial" panose="020B0604020202020204" pitchFamily="34" charset="0"/>
        <a:buChar char="•"/>
        <a:defRPr sz="1800" b="0" i="0" kern="1200">
          <a:solidFill>
            <a:schemeClr val="tx1"/>
          </a:solidFill>
          <a:latin typeface="Texta Alt Book" pitchFamily="2" charset="77"/>
          <a:ea typeface="+mn-ea"/>
          <a:cs typeface="+mn-cs"/>
        </a:defRPr>
      </a:lvl4pPr>
      <a:lvl5pPr marL="2057388" indent="-228599" algn="l" defTabSz="914395" rtl="0" eaLnBrk="1" latinLnBrk="0" hangingPunct="1">
        <a:lnSpc>
          <a:spcPct val="90000"/>
        </a:lnSpc>
        <a:spcBef>
          <a:spcPts val="500"/>
        </a:spcBef>
        <a:buFont typeface="Arial" panose="020B0604020202020204" pitchFamily="34" charset="0"/>
        <a:buChar char="•"/>
        <a:defRPr sz="1800" b="0" i="0" kern="1200">
          <a:solidFill>
            <a:schemeClr val="tx1"/>
          </a:solidFill>
          <a:latin typeface="Texta Alt Book" pitchFamily="2" charset="77"/>
          <a:ea typeface="+mn-ea"/>
          <a:cs typeface="+mn-cs"/>
        </a:defRPr>
      </a:lvl5pPr>
      <a:lvl6pPr marL="2514585"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3"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0"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77"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95" rtl="0" eaLnBrk="1" latinLnBrk="0" hangingPunct="1">
        <a:defRPr sz="1800" kern="1200">
          <a:solidFill>
            <a:schemeClr val="tx1"/>
          </a:solidFill>
          <a:latin typeface="+mn-lt"/>
          <a:ea typeface="+mn-ea"/>
          <a:cs typeface="+mn-cs"/>
        </a:defRPr>
      </a:lvl1pPr>
      <a:lvl2pPr marL="457197" algn="l" defTabSz="914395" rtl="0" eaLnBrk="1" latinLnBrk="0" hangingPunct="1">
        <a:defRPr sz="1800" kern="1200">
          <a:solidFill>
            <a:schemeClr val="tx1"/>
          </a:solidFill>
          <a:latin typeface="+mn-lt"/>
          <a:ea typeface="+mn-ea"/>
          <a:cs typeface="+mn-cs"/>
        </a:defRPr>
      </a:lvl2pPr>
      <a:lvl3pPr marL="914395" algn="l" defTabSz="914395" rtl="0" eaLnBrk="1" latinLnBrk="0" hangingPunct="1">
        <a:defRPr sz="1800" kern="1200">
          <a:solidFill>
            <a:schemeClr val="tx1"/>
          </a:solidFill>
          <a:latin typeface="+mn-lt"/>
          <a:ea typeface="+mn-ea"/>
          <a:cs typeface="+mn-cs"/>
        </a:defRPr>
      </a:lvl3pPr>
      <a:lvl4pPr marL="1371592" algn="l" defTabSz="914395" rtl="0" eaLnBrk="1" latinLnBrk="0" hangingPunct="1">
        <a:defRPr sz="1800" kern="1200">
          <a:solidFill>
            <a:schemeClr val="tx1"/>
          </a:solidFill>
          <a:latin typeface="+mn-lt"/>
          <a:ea typeface="+mn-ea"/>
          <a:cs typeface="+mn-cs"/>
        </a:defRPr>
      </a:lvl4pPr>
      <a:lvl5pPr marL="1828789" algn="l" defTabSz="914395" rtl="0" eaLnBrk="1" latinLnBrk="0" hangingPunct="1">
        <a:defRPr sz="1800" kern="1200">
          <a:solidFill>
            <a:schemeClr val="tx1"/>
          </a:solidFill>
          <a:latin typeface="+mn-lt"/>
          <a:ea typeface="+mn-ea"/>
          <a:cs typeface="+mn-cs"/>
        </a:defRPr>
      </a:lvl5pPr>
      <a:lvl6pPr marL="2285987" algn="l" defTabSz="914395" rtl="0" eaLnBrk="1" latinLnBrk="0" hangingPunct="1">
        <a:defRPr sz="1800" kern="1200">
          <a:solidFill>
            <a:schemeClr val="tx1"/>
          </a:solidFill>
          <a:latin typeface="+mn-lt"/>
          <a:ea typeface="+mn-ea"/>
          <a:cs typeface="+mn-cs"/>
        </a:defRPr>
      </a:lvl6pPr>
      <a:lvl7pPr marL="2743184" algn="l" defTabSz="914395" rtl="0" eaLnBrk="1" latinLnBrk="0" hangingPunct="1">
        <a:defRPr sz="1800" kern="1200">
          <a:solidFill>
            <a:schemeClr val="tx1"/>
          </a:solidFill>
          <a:latin typeface="+mn-lt"/>
          <a:ea typeface="+mn-ea"/>
          <a:cs typeface="+mn-cs"/>
        </a:defRPr>
      </a:lvl7pPr>
      <a:lvl8pPr marL="3200381" algn="l" defTabSz="914395" rtl="0" eaLnBrk="1" latinLnBrk="0" hangingPunct="1">
        <a:defRPr sz="1800" kern="1200">
          <a:solidFill>
            <a:schemeClr val="tx1"/>
          </a:solidFill>
          <a:latin typeface="+mn-lt"/>
          <a:ea typeface="+mn-ea"/>
          <a:cs typeface="+mn-cs"/>
        </a:defRPr>
      </a:lvl8pPr>
      <a:lvl9pPr marL="3657579" algn="l" defTabSz="91439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71.png"/><Relationship Id="rId7" Type="http://schemas.openxmlformats.org/officeDocument/2006/relationships/image" Target="../media/image7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2.png"/><Relationship Id="rId5" Type="http://schemas.openxmlformats.org/officeDocument/2006/relationships/image" Target="../media/image3.png"/><Relationship Id="rId4" Type="http://schemas.openxmlformats.org/officeDocument/2006/relationships/image" Target="../media/image70.png"/></Relationships>
</file>

<file path=ppt/slides/_rels/slide11.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3.png"/><Relationship Id="rId7" Type="http://schemas.openxmlformats.org/officeDocument/2006/relationships/image" Target="../media/image78.png"/><Relationship Id="rId2" Type="http://schemas.openxmlformats.org/officeDocument/2006/relationships/image" Target="../media/image70.png"/><Relationship Id="rId1" Type="http://schemas.openxmlformats.org/officeDocument/2006/relationships/slideLayout" Target="../slideLayouts/slideLayout1.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12.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3.png"/><Relationship Id="rId7" Type="http://schemas.openxmlformats.org/officeDocument/2006/relationships/image" Target="../media/image83.png"/><Relationship Id="rId2" Type="http://schemas.openxmlformats.org/officeDocument/2006/relationships/image" Target="../media/image70.png"/><Relationship Id="rId1" Type="http://schemas.openxmlformats.org/officeDocument/2006/relationships/slideLayout" Target="../slideLayouts/slideLayout1.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1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85.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9.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0.png"/><Relationship Id="rId1" Type="http://schemas.openxmlformats.org/officeDocument/2006/relationships/slideLayout" Target="../slideLayouts/slideLayout1.xml"/><Relationship Id="rId4" Type="http://schemas.openxmlformats.org/officeDocument/2006/relationships/image" Target="../media/image86.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0.png"/><Relationship Id="rId1" Type="http://schemas.openxmlformats.org/officeDocument/2006/relationships/slideLayout" Target="../slideLayouts/slideLayout1.xml"/><Relationship Id="rId4" Type="http://schemas.openxmlformats.org/officeDocument/2006/relationships/image" Target="../media/image87.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0.png"/><Relationship Id="rId1" Type="http://schemas.openxmlformats.org/officeDocument/2006/relationships/slideLayout" Target="../slideLayouts/slideLayout1.xml"/><Relationship Id="rId4" Type="http://schemas.openxmlformats.org/officeDocument/2006/relationships/image" Target="../media/image88.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0.png"/><Relationship Id="rId1" Type="http://schemas.openxmlformats.org/officeDocument/2006/relationships/slideLayout" Target="../slideLayouts/slideLayout1.xml"/><Relationship Id="rId4" Type="http://schemas.openxmlformats.org/officeDocument/2006/relationships/image" Target="../media/image8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www.linkedin.com/in/vgalino/" TargetMode="Externa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0.png"/><Relationship Id="rId1" Type="http://schemas.openxmlformats.org/officeDocument/2006/relationships/slideLayout" Target="../slideLayouts/slideLayout1.xml"/><Relationship Id="rId4" Type="http://schemas.openxmlformats.org/officeDocument/2006/relationships/image" Target="../media/image90.png"/></Relationships>
</file>

<file path=ppt/slides/_rels/slide21.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3.png"/><Relationship Id="rId7" Type="http://schemas.openxmlformats.org/officeDocument/2006/relationships/image" Target="../media/image94.png"/><Relationship Id="rId2" Type="http://schemas.openxmlformats.org/officeDocument/2006/relationships/image" Target="../media/image70.png"/><Relationship Id="rId1" Type="http://schemas.openxmlformats.org/officeDocument/2006/relationships/slideLayout" Target="../slideLayouts/slideLayout1.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0.png"/><Relationship Id="rId1" Type="http://schemas.openxmlformats.org/officeDocument/2006/relationships/slideLayout" Target="../slideLayouts/slideLayout1.xml"/><Relationship Id="rId4" Type="http://schemas.openxmlformats.org/officeDocument/2006/relationships/image" Target="../media/image12.gif"/></Relationships>
</file>

<file path=ppt/slides/_rels/slide23.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98.png"/><Relationship Id="rId2" Type="http://schemas.openxmlformats.org/officeDocument/2006/relationships/image" Target="../media/image12.gif"/><Relationship Id="rId1" Type="http://schemas.openxmlformats.org/officeDocument/2006/relationships/slideLayout" Target="../slideLayouts/slideLayout1.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image" Target="../media/image103.png"/><Relationship Id="rId3" Type="http://schemas.openxmlformats.org/officeDocument/2006/relationships/image" Target="../media/image70.png"/><Relationship Id="rId7" Type="http://schemas.openxmlformats.org/officeDocument/2006/relationships/diagramQuickStyle" Target="../diagrams/quickStyle2.xml"/><Relationship Id="rId12" Type="http://schemas.openxmlformats.org/officeDocument/2006/relationships/image" Target="../media/image102.png"/><Relationship Id="rId17" Type="http://schemas.openxmlformats.org/officeDocument/2006/relationships/image" Target="../media/image107.png"/><Relationship Id="rId2" Type="http://schemas.openxmlformats.org/officeDocument/2006/relationships/notesSlide" Target="../notesSlides/notesSlide2.xml"/><Relationship Id="rId16" Type="http://schemas.openxmlformats.org/officeDocument/2006/relationships/image" Target="../media/image106.png"/><Relationship Id="rId1" Type="http://schemas.openxmlformats.org/officeDocument/2006/relationships/slideLayout" Target="../slideLayouts/slideLayout1.xml"/><Relationship Id="rId6" Type="http://schemas.openxmlformats.org/officeDocument/2006/relationships/diagramLayout" Target="../diagrams/layout2.xml"/><Relationship Id="rId11" Type="http://schemas.openxmlformats.org/officeDocument/2006/relationships/image" Target="../media/image101.png"/><Relationship Id="rId5" Type="http://schemas.openxmlformats.org/officeDocument/2006/relationships/diagramData" Target="../diagrams/data2.xml"/><Relationship Id="rId15" Type="http://schemas.openxmlformats.org/officeDocument/2006/relationships/image" Target="../media/image105.png"/><Relationship Id="rId10" Type="http://schemas.openxmlformats.org/officeDocument/2006/relationships/image" Target="../media/image100.png"/><Relationship Id="rId4" Type="http://schemas.openxmlformats.org/officeDocument/2006/relationships/image" Target="../media/image3.png"/><Relationship Id="rId9" Type="http://schemas.microsoft.com/office/2007/relationships/diagramDrawing" Target="../diagrams/drawing2.xml"/><Relationship Id="rId14" Type="http://schemas.openxmlformats.org/officeDocument/2006/relationships/image" Target="../media/image10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08.png"/><Relationship Id="rId1" Type="http://schemas.openxmlformats.org/officeDocument/2006/relationships/slideLayout" Target="../slideLayouts/slideLayout1.xml"/><Relationship Id="rId5" Type="http://schemas.openxmlformats.org/officeDocument/2006/relationships/image" Target="../media/image12.gi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12"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image" Target="../media/image9.png"/><Relationship Id="rId5" Type="http://schemas.openxmlformats.org/officeDocument/2006/relationships/diagramLayout" Target="../diagrams/layout1.xml"/><Relationship Id="rId10" Type="http://schemas.openxmlformats.org/officeDocument/2006/relationships/image" Target="../media/image8.png"/><Relationship Id="rId4" Type="http://schemas.openxmlformats.org/officeDocument/2006/relationships/diagramData" Target="../diagrams/data1.xml"/><Relationship Id="rId9" Type="http://schemas.openxmlformats.org/officeDocument/2006/relationships/image" Target="../media/image7.gif"/></Relationships>
</file>

<file path=ppt/slides/_rels/slide3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09.png"/><Relationship Id="rId1" Type="http://schemas.openxmlformats.org/officeDocument/2006/relationships/slideLayout" Target="../slideLayouts/slideLayout1.xml"/><Relationship Id="rId5" Type="http://schemas.openxmlformats.org/officeDocument/2006/relationships/image" Target="../media/image12.gif"/><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0.png"/><Relationship Id="rId1" Type="http://schemas.openxmlformats.org/officeDocument/2006/relationships/slideLayout" Target="../slideLayouts/slideLayout1.xml"/><Relationship Id="rId4" Type="http://schemas.openxmlformats.org/officeDocument/2006/relationships/image" Target="../media/image110.png"/></Relationships>
</file>

<file path=ppt/slides/_rels/slide32.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3.png"/><Relationship Id="rId2" Type="http://schemas.openxmlformats.org/officeDocument/2006/relationships/image" Target="../media/image107.png"/><Relationship Id="rId1" Type="http://schemas.openxmlformats.org/officeDocument/2006/relationships/slideLayout" Target="../slideLayouts/slideLayout1.xml"/><Relationship Id="rId6" Type="http://schemas.openxmlformats.org/officeDocument/2006/relationships/image" Target="../media/image113.jpeg"/><Relationship Id="rId5" Type="http://schemas.openxmlformats.org/officeDocument/2006/relationships/image" Target="../media/image112.jpeg"/><Relationship Id="rId4" Type="http://schemas.openxmlformats.org/officeDocument/2006/relationships/image" Target="../media/image111.jpeg"/></Relationships>
</file>

<file path=ppt/slides/_rels/slide33.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3.png"/><Relationship Id="rId7" Type="http://schemas.openxmlformats.org/officeDocument/2006/relationships/image" Target="../media/image117.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116.png"/><Relationship Id="rId11" Type="http://schemas.openxmlformats.org/officeDocument/2006/relationships/image" Target="../media/image121.png"/><Relationship Id="rId5" Type="http://schemas.openxmlformats.org/officeDocument/2006/relationships/image" Target="../media/image115.png"/><Relationship Id="rId10" Type="http://schemas.openxmlformats.org/officeDocument/2006/relationships/image" Target="../media/image120.png"/><Relationship Id="rId4" Type="http://schemas.openxmlformats.org/officeDocument/2006/relationships/image" Target="../media/image114.png"/><Relationship Id="rId9" Type="http://schemas.openxmlformats.org/officeDocument/2006/relationships/image" Target="../media/image119.png"/></Relationships>
</file>

<file path=ppt/slides/_rels/slide3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image" Target="../media/image70.png"/><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5.xml.rels><?xml version="1.0" encoding="UTF-8" standalone="yes"?>
<Relationships xmlns="http://schemas.openxmlformats.org/package/2006/relationships"><Relationship Id="rId8" Type="http://schemas.openxmlformats.org/officeDocument/2006/relationships/image" Target="../media/image126.svg"/><Relationship Id="rId3" Type="http://schemas.openxmlformats.org/officeDocument/2006/relationships/image" Target="../media/image3.png"/><Relationship Id="rId7" Type="http://schemas.openxmlformats.org/officeDocument/2006/relationships/image" Target="../media/image125.png"/><Relationship Id="rId2" Type="http://schemas.openxmlformats.org/officeDocument/2006/relationships/image" Target="../media/image70.png"/><Relationship Id="rId1" Type="http://schemas.openxmlformats.org/officeDocument/2006/relationships/slideLayout" Target="../slideLayouts/slideLayout1.xml"/><Relationship Id="rId6" Type="http://schemas.openxmlformats.org/officeDocument/2006/relationships/image" Target="../media/image124.svg"/><Relationship Id="rId5" Type="http://schemas.openxmlformats.org/officeDocument/2006/relationships/image" Target="../media/image123.png"/><Relationship Id="rId4" Type="http://schemas.openxmlformats.org/officeDocument/2006/relationships/image" Target="../media/image122.png"/><Relationship Id="rId9" Type="http://schemas.openxmlformats.org/officeDocument/2006/relationships/slide" Target="slide34.xml"/></Relationships>
</file>

<file path=ppt/slides/_rels/slide36.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128.png"/><Relationship Id="rId7" Type="http://schemas.openxmlformats.org/officeDocument/2006/relationships/image" Target="../media/image132.png"/><Relationship Id="rId2" Type="http://schemas.openxmlformats.org/officeDocument/2006/relationships/image" Target="../media/image127.png"/><Relationship Id="rId1" Type="http://schemas.openxmlformats.org/officeDocument/2006/relationships/slideLayout" Target="../slideLayouts/slideLayout1.xml"/><Relationship Id="rId6" Type="http://schemas.openxmlformats.org/officeDocument/2006/relationships/image" Target="../media/image131.png"/><Relationship Id="rId11" Type="http://schemas.openxmlformats.org/officeDocument/2006/relationships/slide" Target="slide34.xml"/><Relationship Id="rId5" Type="http://schemas.openxmlformats.org/officeDocument/2006/relationships/image" Target="../media/image130.png"/><Relationship Id="rId10" Type="http://schemas.openxmlformats.org/officeDocument/2006/relationships/image" Target="../media/image122.png"/><Relationship Id="rId4" Type="http://schemas.openxmlformats.org/officeDocument/2006/relationships/image" Target="../media/image129.png"/><Relationship Id="rId9"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33.png"/><Relationship Id="rId1" Type="http://schemas.openxmlformats.org/officeDocument/2006/relationships/slideLayout" Target="../slideLayouts/slideLayout1.xml"/><Relationship Id="rId6" Type="http://schemas.openxmlformats.org/officeDocument/2006/relationships/slide" Target="slide34.xml"/><Relationship Id="rId5" Type="http://schemas.openxmlformats.org/officeDocument/2006/relationships/image" Target="../media/image122.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22.png"/><Relationship Id="rId1" Type="http://schemas.openxmlformats.org/officeDocument/2006/relationships/slideLayout" Target="../slideLayouts/slideLayout1.xml"/><Relationship Id="rId5" Type="http://schemas.openxmlformats.org/officeDocument/2006/relationships/slide" Target="slide34.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49.xml"/><Relationship Id="rId18" Type="http://schemas.openxmlformats.org/officeDocument/2006/relationships/slide" Target="slide54.xml"/><Relationship Id="rId3" Type="http://schemas.openxmlformats.org/officeDocument/2006/relationships/image" Target="../media/image3.png"/><Relationship Id="rId21" Type="http://schemas.openxmlformats.org/officeDocument/2006/relationships/slide" Target="slide57.xml"/><Relationship Id="rId7" Type="http://schemas.openxmlformats.org/officeDocument/2006/relationships/slide" Target="slide43.xml"/><Relationship Id="rId12" Type="http://schemas.openxmlformats.org/officeDocument/2006/relationships/slide" Target="slide48.xml"/><Relationship Id="rId17" Type="http://schemas.openxmlformats.org/officeDocument/2006/relationships/slide" Target="slide53.xml"/><Relationship Id="rId2" Type="http://schemas.openxmlformats.org/officeDocument/2006/relationships/image" Target="../media/image70.png"/><Relationship Id="rId16" Type="http://schemas.openxmlformats.org/officeDocument/2006/relationships/slide" Target="slide52.xml"/><Relationship Id="rId20" Type="http://schemas.openxmlformats.org/officeDocument/2006/relationships/slide" Target="slide56.xml"/><Relationship Id="rId1" Type="http://schemas.openxmlformats.org/officeDocument/2006/relationships/slideLayout" Target="../slideLayouts/slideLayout1.xml"/><Relationship Id="rId6" Type="http://schemas.openxmlformats.org/officeDocument/2006/relationships/slide" Target="slide42.xml"/><Relationship Id="rId11" Type="http://schemas.openxmlformats.org/officeDocument/2006/relationships/slide" Target="slide47.xml"/><Relationship Id="rId5" Type="http://schemas.openxmlformats.org/officeDocument/2006/relationships/slide" Target="slide41.xml"/><Relationship Id="rId15" Type="http://schemas.openxmlformats.org/officeDocument/2006/relationships/slide" Target="slide51.xml"/><Relationship Id="rId10" Type="http://schemas.openxmlformats.org/officeDocument/2006/relationships/slide" Target="slide46.xml"/><Relationship Id="rId19" Type="http://schemas.openxmlformats.org/officeDocument/2006/relationships/slide" Target="slide55.xml"/><Relationship Id="rId4" Type="http://schemas.openxmlformats.org/officeDocument/2006/relationships/slide" Target="slide40.xml"/><Relationship Id="rId9" Type="http://schemas.openxmlformats.org/officeDocument/2006/relationships/slide" Target="slide45.xml"/><Relationship Id="rId14" Type="http://schemas.openxmlformats.org/officeDocument/2006/relationships/slide" Target="slide50.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14.png"/><Relationship Id="rId12"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gif"/><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3.png"/><Relationship Id="rId9" Type="http://schemas.microsoft.com/office/2007/relationships/hdphoto" Target="../media/hdphoto1.wdp"/><Relationship Id="rId14" Type="http://schemas.openxmlformats.org/officeDocument/2006/relationships/image" Target="../media/image20.png"/></Relationships>
</file>

<file path=ppt/slides/_rels/slide4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34.png"/><Relationship Id="rId5" Type="http://schemas.openxmlformats.org/officeDocument/2006/relationships/slide" Target="slide39.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35.png"/><Relationship Id="rId1" Type="http://schemas.openxmlformats.org/officeDocument/2006/relationships/slideLayout" Target="../slideLayouts/slideLayout1.xml"/><Relationship Id="rId6" Type="http://schemas.openxmlformats.org/officeDocument/2006/relationships/image" Target="../media/image136.gif"/><Relationship Id="rId5" Type="http://schemas.openxmlformats.org/officeDocument/2006/relationships/slide" Target="slide39.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8.png"/><Relationship Id="rId2" Type="http://schemas.openxmlformats.org/officeDocument/2006/relationships/image" Target="../media/image70.png"/><Relationship Id="rId1" Type="http://schemas.openxmlformats.org/officeDocument/2006/relationships/slideLayout" Target="../slideLayouts/slideLayout1.xml"/><Relationship Id="rId6" Type="http://schemas.openxmlformats.org/officeDocument/2006/relationships/image" Target="../media/image136.gif"/><Relationship Id="rId5" Type="http://schemas.openxmlformats.org/officeDocument/2006/relationships/image" Target="../media/image137.png"/><Relationship Id="rId4" Type="http://schemas.openxmlformats.org/officeDocument/2006/relationships/slide" Target="slide39.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0.png"/><Relationship Id="rId2" Type="http://schemas.openxmlformats.org/officeDocument/2006/relationships/image" Target="../media/image70.png"/><Relationship Id="rId1" Type="http://schemas.openxmlformats.org/officeDocument/2006/relationships/slideLayout" Target="../slideLayouts/slideLayout1.xml"/><Relationship Id="rId6" Type="http://schemas.openxmlformats.org/officeDocument/2006/relationships/image" Target="../media/image139.png"/><Relationship Id="rId5" Type="http://schemas.openxmlformats.org/officeDocument/2006/relationships/image" Target="../media/image136.gif"/><Relationship Id="rId4" Type="http://schemas.openxmlformats.org/officeDocument/2006/relationships/slide" Target="slide39.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0.png"/><Relationship Id="rId1" Type="http://schemas.openxmlformats.org/officeDocument/2006/relationships/slideLayout" Target="../slideLayouts/slideLayout1.xml"/><Relationship Id="rId5" Type="http://schemas.openxmlformats.org/officeDocument/2006/relationships/image" Target="../media/image141.png"/><Relationship Id="rId4" Type="http://schemas.openxmlformats.org/officeDocument/2006/relationships/slide" Target="slide39.xml"/></Relationships>
</file>

<file path=ppt/slides/_rels/slide45.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70.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42.png"/></Relationships>
</file>

<file path=ppt/slides/_rels/slide46.xml.rels><?xml version="1.0" encoding="UTF-8" standalone="yes"?>
<Relationships xmlns="http://schemas.openxmlformats.org/package/2006/relationships"><Relationship Id="rId3" Type="http://schemas.openxmlformats.org/officeDocument/2006/relationships/image" Target="../media/image144.png"/><Relationship Id="rId7" Type="http://schemas.openxmlformats.org/officeDocument/2006/relationships/image" Target="../media/image145.png"/><Relationship Id="rId2" Type="http://schemas.openxmlformats.org/officeDocument/2006/relationships/image" Target="../media/image143.png"/><Relationship Id="rId1" Type="http://schemas.openxmlformats.org/officeDocument/2006/relationships/slideLayout" Target="../slideLayouts/slideLayout1.xml"/><Relationship Id="rId6" Type="http://schemas.openxmlformats.org/officeDocument/2006/relationships/slide" Target="slide39.xml"/><Relationship Id="rId5" Type="http://schemas.openxmlformats.org/officeDocument/2006/relationships/image" Target="../media/image3.png"/><Relationship Id="rId4" Type="http://schemas.openxmlformats.org/officeDocument/2006/relationships/image" Target="../media/image70.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8.png"/><Relationship Id="rId2" Type="http://schemas.openxmlformats.org/officeDocument/2006/relationships/image" Target="../media/image70.png"/><Relationship Id="rId1" Type="http://schemas.openxmlformats.org/officeDocument/2006/relationships/slideLayout" Target="../slideLayouts/slideLayout1.xml"/><Relationship Id="rId6" Type="http://schemas.openxmlformats.org/officeDocument/2006/relationships/image" Target="../media/image147.png"/><Relationship Id="rId5" Type="http://schemas.openxmlformats.org/officeDocument/2006/relationships/image" Target="../media/image146.png"/><Relationship Id="rId4" Type="http://schemas.openxmlformats.org/officeDocument/2006/relationships/slide" Target="slide39.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0.png"/><Relationship Id="rId1" Type="http://schemas.openxmlformats.org/officeDocument/2006/relationships/slideLayout" Target="../slideLayouts/slideLayout1.xml"/><Relationship Id="rId6" Type="http://schemas.openxmlformats.org/officeDocument/2006/relationships/image" Target="../media/image150.svg"/><Relationship Id="rId5" Type="http://schemas.openxmlformats.org/officeDocument/2006/relationships/image" Target="../media/image149.png"/><Relationship Id="rId4" Type="http://schemas.openxmlformats.org/officeDocument/2006/relationships/slide" Target="slide39.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0.png"/><Relationship Id="rId1" Type="http://schemas.openxmlformats.org/officeDocument/2006/relationships/slideLayout" Target="../slideLayouts/slideLayout1.xml"/><Relationship Id="rId5" Type="http://schemas.openxmlformats.org/officeDocument/2006/relationships/image" Target="../media/image151.png"/><Relationship Id="rId4" Type="http://schemas.openxmlformats.org/officeDocument/2006/relationships/slide" Target="slide3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2.png"/><Relationship Id="rId1" Type="http://schemas.openxmlformats.org/officeDocument/2006/relationships/slideLayout" Target="../slideLayouts/slideLayout1.xml"/><Relationship Id="rId6" Type="http://schemas.openxmlformats.org/officeDocument/2006/relationships/slide" Target="slide39.xml"/><Relationship Id="rId5" Type="http://schemas.openxmlformats.org/officeDocument/2006/relationships/image" Target="../media/image3.png"/><Relationship Id="rId4" Type="http://schemas.openxmlformats.org/officeDocument/2006/relationships/image" Target="../media/image70.png"/></Relationships>
</file>

<file path=ppt/slides/_rels/slide51.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70.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54.png"/></Relationships>
</file>

<file path=ppt/slides/_rels/slide52.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156.png"/><Relationship Id="rId7" Type="http://schemas.openxmlformats.org/officeDocument/2006/relationships/slide" Target="slide39.xml"/><Relationship Id="rId2" Type="http://schemas.openxmlformats.org/officeDocument/2006/relationships/image" Target="../media/image155.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58.png"/><Relationship Id="rId4" Type="http://schemas.openxmlformats.org/officeDocument/2006/relationships/image" Target="../media/image157.png"/></Relationships>
</file>

<file path=ppt/slides/_rels/slide53.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9.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0.png"/><Relationship Id="rId4" Type="http://schemas.openxmlformats.org/officeDocument/2006/relationships/slide" Target="slide39.xml"/></Relationships>
</file>

<file path=ppt/slides/_rels/slide5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slide" Target="slide39.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61.png"/><Relationship Id="rId1" Type="http://schemas.openxmlformats.org/officeDocument/2006/relationships/slideLayout" Target="../slideLayouts/slideLayout1.xml"/><Relationship Id="rId5" Type="http://schemas.openxmlformats.org/officeDocument/2006/relationships/slide" Target="slide39.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0.png"/><Relationship Id="rId1" Type="http://schemas.openxmlformats.org/officeDocument/2006/relationships/slideLayout" Target="../slideLayouts/slideLayout1.xml"/><Relationship Id="rId5" Type="http://schemas.openxmlformats.org/officeDocument/2006/relationships/image" Target="../media/image162.png"/><Relationship Id="rId4" Type="http://schemas.openxmlformats.org/officeDocument/2006/relationships/slide" Target="slide39.xml"/></Relationships>
</file>

<file path=ppt/slides/_rels/slide57.xml.rels><?xml version="1.0" encoding="UTF-8" standalone="yes"?>
<Relationships xmlns="http://schemas.openxmlformats.org/package/2006/relationships"><Relationship Id="rId8" Type="http://schemas.openxmlformats.org/officeDocument/2006/relationships/image" Target="../media/image166.png"/><Relationship Id="rId3" Type="http://schemas.openxmlformats.org/officeDocument/2006/relationships/image" Target="../media/image3.png"/><Relationship Id="rId7" Type="http://schemas.openxmlformats.org/officeDocument/2006/relationships/image" Target="../media/image165.svg"/><Relationship Id="rId2" Type="http://schemas.openxmlformats.org/officeDocument/2006/relationships/image" Target="../media/image70.png"/><Relationship Id="rId1" Type="http://schemas.openxmlformats.org/officeDocument/2006/relationships/slideLayout" Target="../slideLayouts/slideLayout1.xml"/><Relationship Id="rId6" Type="http://schemas.openxmlformats.org/officeDocument/2006/relationships/image" Target="../media/image164.png"/><Relationship Id="rId11" Type="http://schemas.microsoft.com/office/2007/relationships/hdphoto" Target="../media/hdphoto3.wdp"/><Relationship Id="rId5" Type="http://schemas.openxmlformats.org/officeDocument/2006/relationships/image" Target="../media/image163.png"/><Relationship Id="rId10" Type="http://schemas.openxmlformats.org/officeDocument/2006/relationships/image" Target="../media/image168.png"/><Relationship Id="rId4" Type="http://schemas.openxmlformats.org/officeDocument/2006/relationships/slide" Target="slide39.xml"/><Relationship Id="rId9" Type="http://schemas.openxmlformats.org/officeDocument/2006/relationships/image" Target="../media/image167.png"/></Relationships>
</file>

<file path=ppt/slides/_rels/slide58.xml.rels><?xml version="1.0" encoding="UTF-8" standalone="yes"?>
<Relationships xmlns="http://schemas.openxmlformats.org/package/2006/relationships"><Relationship Id="rId8" Type="http://schemas.openxmlformats.org/officeDocument/2006/relationships/image" Target="../media/image172.png"/><Relationship Id="rId3" Type="http://schemas.openxmlformats.org/officeDocument/2006/relationships/image" Target="../media/image3.png"/><Relationship Id="rId7" Type="http://schemas.openxmlformats.org/officeDocument/2006/relationships/image" Target="../media/image171.png"/><Relationship Id="rId2" Type="http://schemas.openxmlformats.org/officeDocument/2006/relationships/image" Target="../media/image70.png"/><Relationship Id="rId1" Type="http://schemas.openxmlformats.org/officeDocument/2006/relationships/slideLayout" Target="../slideLayouts/slideLayout1.xml"/><Relationship Id="rId6" Type="http://schemas.openxmlformats.org/officeDocument/2006/relationships/image" Target="../media/image170.png"/><Relationship Id="rId5" Type="http://schemas.openxmlformats.org/officeDocument/2006/relationships/image" Target="../media/image169.png"/><Relationship Id="rId4" Type="http://schemas.openxmlformats.org/officeDocument/2006/relationships/slide" Target="slide9.xml"/><Relationship Id="rId9" Type="http://schemas.openxmlformats.org/officeDocument/2006/relationships/image" Target="../media/image173.png"/></Relationships>
</file>

<file path=ppt/slides/_rels/slide59.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3.png"/><Relationship Id="rId7" Type="http://schemas.openxmlformats.org/officeDocument/2006/relationships/image" Target="../media/image93.png"/><Relationship Id="rId2" Type="http://schemas.openxmlformats.org/officeDocument/2006/relationships/image" Target="../media/image70.png"/><Relationship Id="rId1" Type="http://schemas.openxmlformats.org/officeDocument/2006/relationships/slideLayout" Target="../slideLayouts/slideLayout1.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slide" Target="slide60.xml"/><Relationship Id="rId9" Type="http://schemas.openxmlformats.org/officeDocument/2006/relationships/image" Target="../media/image95.png"/></Relationships>
</file>

<file path=ppt/slides/_rels/slide6.xml.rels><?xml version="1.0" encoding="UTF-8" standalone="yes"?>
<Relationships xmlns="http://schemas.openxmlformats.org/package/2006/relationships"><Relationship Id="rId13" Type="http://schemas.openxmlformats.org/officeDocument/2006/relationships/image" Target="../media/image35.png"/><Relationship Id="rId18" Type="http://schemas.openxmlformats.org/officeDocument/2006/relationships/image" Target="../media/image38.png"/><Relationship Id="rId26" Type="http://schemas.openxmlformats.org/officeDocument/2006/relationships/image" Target="../media/image45.png"/><Relationship Id="rId39" Type="http://schemas.openxmlformats.org/officeDocument/2006/relationships/image" Target="../media/image58.gif"/><Relationship Id="rId21" Type="http://schemas.openxmlformats.org/officeDocument/2006/relationships/image" Target="../media/image41.png"/><Relationship Id="rId34" Type="http://schemas.openxmlformats.org/officeDocument/2006/relationships/image" Target="../media/image53.png"/><Relationship Id="rId42" Type="http://schemas.openxmlformats.org/officeDocument/2006/relationships/image" Target="../media/image61.png"/><Relationship Id="rId7" Type="http://schemas.openxmlformats.org/officeDocument/2006/relationships/image" Target="../media/image29.png"/><Relationship Id="rId2" Type="http://schemas.openxmlformats.org/officeDocument/2006/relationships/image" Target="../media/image24.png"/><Relationship Id="rId16" Type="http://schemas.openxmlformats.org/officeDocument/2006/relationships/image" Target="../media/image3.png"/><Relationship Id="rId20" Type="http://schemas.openxmlformats.org/officeDocument/2006/relationships/image" Target="../media/image40.png"/><Relationship Id="rId29" Type="http://schemas.openxmlformats.org/officeDocument/2006/relationships/image" Target="../media/image48.png"/><Relationship Id="rId41"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3.png"/><Relationship Id="rId32" Type="http://schemas.openxmlformats.org/officeDocument/2006/relationships/image" Target="../media/image51.png"/><Relationship Id="rId37" Type="http://schemas.openxmlformats.org/officeDocument/2006/relationships/image" Target="../media/image56.jpeg"/><Relationship Id="rId40" Type="http://schemas.openxmlformats.org/officeDocument/2006/relationships/image" Target="../media/image59.png"/><Relationship Id="rId5" Type="http://schemas.openxmlformats.org/officeDocument/2006/relationships/image" Target="../media/image27.png"/><Relationship Id="rId15" Type="http://schemas.openxmlformats.org/officeDocument/2006/relationships/image" Target="../media/image4.png"/><Relationship Id="rId23" Type="http://schemas.openxmlformats.org/officeDocument/2006/relationships/image" Target="../media/image42.png"/><Relationship Id="rId28" Type="http://schemas.openxmlformats.org/officeDocument/2006/relationships/image" Target="../media/image47.png"/><Relationship Id="rId36" Type="http://schemas.openxmlformats.org/officeDocument/2006/relationships/image" Target="../media/image55.jpeg"/><Relationship Id="rId10" Type="http://schemas.openxmlformats.org/officeDocument/2006/relationships/image" Target="../media/image32.png"/><Relationship Id="rId19" Type="http://schemas.openxmlformats.org/officeDocument/2006/relationships/image" Target="../media/image39.png"/><Relationship Id="rId31" Type="http://schemas.openxmlformats.org/officeDocument/2006/relationships/image" Target="../media/image50.jpeg"/><Relationship Id="rId44" Type="http://schemas.openxmlformats.org/officeDocument/2006/relationships/image" Target="../media/image63.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 Id="rId22" Type="http://schemas.microsoft.com/office/2007/relationships/hdphoto" Target="../media/hdphoto2.wdp"/><Relationship Id="rId27" Type="http://schemas.openxmlformats.org/officeDocument/2006/relationships/image" Target="../media/image46.gif"/><Relationship Id="rId30" Type="http://schemas.openxmlformats.org/officeDocument/2006/relationships/image" Target="../media/image49.png"/><Relationship Id="rId35" Type="http://schemas.openxmlformats.org/officeDocument/2006/relationships/image" Target="../media/image54.png"/><Relationship Id="rId43" Type="http://schemas.openxmlformats.org/officeDocument/2006/relationships/image" Target="../media/image62.png"/><Relationship Id="rId8" Type="http://schemas.openxmlformats.org/officeDocument/2006/relationships/image" Target="../media/image30.png"/><Relationship Id="rId3" Type="http://schemas.openxmlformats.org/officeDocument/2006/relationships/image" Target="../media/image25.jpeg"/><Relationship Id="rId12" Type="http://schemas.openxmlformats.org/officeDocument/2006/relationships/image" Target="../media/image34.png"/><Relationship Id="rId17" Type="http://schemas.openxmlformats.org/officeDocument/2006/relationships/image" Target="../media/image37.png"/><Relationship Id="rId25" Type="http://schemas.openxmlformats.org/officeDocument/2006/relationships/image" Target="../media/image44.gif"/><Relationship Id="rId33" Type="http://schemas.openxmlformats.org/officeDocument/2006/relationships/image" Target="../media/image52.png"/><Relationship Id="rId38" Type="http://schemas.openxmlformats.org/officeDocument/2006/relationships/image" Target="../media/image57.jpe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0.png"/><Relationship Id="rId1" Type="http://schemas.openxmlformats.org/officeDocument/2006/relationships/slideLayout" Target="../slideLayouts/slideLayout1.xml"/><Relationship Id="rId5" Type="http://schemas.openxmlformats.org/officeDocument/2006/relationships/slide" Target="slide59.xml"/><Relationship Id="rId4" Type="http://schemas.openxmlformats.org/officeDocument/2006/relationships/slide" Target="slide61.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0.png"/><Relationship Id="rId1" Type="http://schemas.openxmlformats.org/officeDocument/2006/relationships/slideLayout" Target="../slideLayouts/slideLayout1.xml"/><Relationship Id="rId6" Type="http://schemas.openxmlformats.org/officeDocument/2006/relationships/slide" Target="slide59.xml"/><Relationship Id="rId5" Type="http://schemas.openxmlformats.org/officeDocument/2006/relationships/slide" Target="slide60.xml"/><Relationship Id="rId4" Type="http://schemas.openxmlformats.org/officeDocument/2006/relationships/slide" Target="slide6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59.xml"/><Relationship Id="rId2" Type="http://schemas.openxmlformats.org/officeDocument/2006/relationships/image" Target="../media/image70.png"/><Relationship Id="rId1" Type="http://schemas.openxmlformats.org/officeDocument/2006/relationships/slideLayout" Target="../slideLayouts/slideLayout1.xml"/><Relationship Id="rId6" Type="http://schemas.openxmlformats.org/officeDocument/2006/relationships/slide" Target="slide61.xml"/><Relationship Id="rId5" Type="http://schemas.openxmlformats.org/officeDocument/2006/relationships/slide" Target="slide63.xml"/><Relationship Id="rId4" Type="http://schemas.openxmlformats.org/officeDocument/2006/relationships/image" Target="../media/image174.pn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59.xml"/><Relationship Id="rId2" Type="http://schemas.openxmlformats.org/officeDocument/2006/relationships/image" Target="../media/image70.png"/><Relationship Id="rId1" Type="http://schemas.openxmlformats.org/officeDocument/2006/relationships/slideLayout" Target="../slideLayouts/slideLayout1.xml"/><Relationship Id="rId6" Type="http://schemas.openxmlformats.org/officeDocument/2006/relationships/slide" Target="slide62.xml"/><Relationship Id="rId5" Type="http://schemas.openxmlformats.org/officeDocument/2006/relationships/slide" Target="slide64.xml"/><Relationship Id="rId4" Type="http://schemas.openxmlformats.org/officeDocument/2006/relationships/image" Target="../media/image175.png"/></Relationships>
</file>

<file path=ppt/slides/_rels/slide64.xml.rels><?xml version="1.0" encoding="UTF-8" standalone="yes"?>
<Relationships xmlns="http://schemas.openxmlformats.org/package/2006/relationships"><Relationship Id="rId8" Type="http://schemas.openxmlformats.org/officeDocument/2006/relationships/image" Target="../media/image179.png"/><Relationship Id="rId3" Type="http://schemas.openxmlformats.org/officeDocument/2006/relationships/image" Target="../media/image176.png"/><Relationship Id="rId7" Type="http://schemas.openxmlformats.org/officeDocument/2006/relationships/image" Target="../media/image178.png"/><Relationship Id="rId12" Type="http://schemas.openxmlformats.org/officeDocument/2006/relationships/slide" Target="slide59.xml"/><Relationship Id="rId2" Type="http://schemas.openxmlformats.org/officeDocument/2006/relationships/hyperlink" Target="https://promo-soft.eu/servicios/backup-folder/" TargetMode="External"/><Relationship Id="rId1" Type="http://schemas.openxmlformats.org/officeDocument/2006/relationships/slideLayout" Target="../slideLayouts/slideLayout1.xml"/><Relationship Id="rId6" Type="http://schemas.openxmlformats.org/officeDocument/2006/relationships/image" Target="../media/image177.png"/><Relationship Id="rId11" Type="http://schemas.openxmlformats.org/officeDocument/2006/relationships/slide" Target="slide63.xml"/><Relationship Id="rId5" Type="http://schemas.openxmlformats.org/officeDocument/2006/relationships/image" Target="../media/image3.png"/><Relationship Id="rId10" Type="http://schemas.openxmlformats.org/officeDocument/2006/relationships/slide" Target="slide65.xml"/><Relationship Id="rId4" Type="http://schemas.openxmlformats.org/officeDocument/2006/relationships/image" Target="../media/image70.png"/><Relationship Id="rId9" Type="http://schemas.openxmlformats.org/officeDocument/2006/relationships/image" Target="../media/image180.png"/></Relationships>
</file>

<file path=ppt/slides/_rels/slide65.xml.rels><?xml version="1.0" encoding="UTF-8" standalone="yes"?>
<Relationships xmlns="http://schemas.openxmlformats.org/package/2006/relationships"><Relationship Id="rId8" Type="http://schemas.openxmlformats.org/officeDocument/2006/relationships/slide" Target="slide59.xml"/><Relationship Id="rId3" Type="http://schemas.openxmlformats.org/officeDocument/2006/relationships/image" Target="../media/image70.png"/><Relationship Id="rId7" Type="http://schemas.openxmlformats.org/officeDocument/2006/relationships/slide" Target="slide64.xml"/><Relationship Id="rId2" Type="http://schemas.openxmlformats.org/officeDocument/2006/relationships/image" Target="../media/image181.png"/><Relationship Id="rId1" Type="http://schemas.openxmlformats.org/officeDocument/2006/relationships/slideLayout" Target="../slideLayouts/slideLayout1.xml"/><Relationship Id="rId6" Type="http://schemas.openxmlformats.org/officeDocument/2006/relationships/slide" Target="slide66.xml"/><Relationship Id="rId5" Type="http://schemas.openxmlformats.org/officeDocument/2006/relationships/image" Target="../media/image182.png"/><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8" Type="http://schemas.openxmlformats.org/officeDocument/2006/relationships/slide" Target="slide59.xml"/><Relationship Id="rId3" Type="http://schemas.openxmlformats.org/officeDocument/2006/relationships/image" Target="../media/image3.png"/><Relationship Id="rId7" Type="http://schemas.openxmlformats.org/officeDocument/2006/relationships/slide" Target="slide65.xml"/><Relationship Id="rId2" Type="http://schemas.openxmlformats.org/officeDocument/2006/relationships/image" Target="../media/image70.png"/><Relationship Id="rId1" Type="http://schemas.openxmlformats.org/officeDocument/2006/relationships/slideLayout" Target="../slideLayouts/slideLayout1.xml"/><Relationship Id="rId6" Type="http://schemas.openxmlformats.org/officeDocument/2006/relationships/slide" Target="slide67.xml"/><Relationship Id="rId5" Type="http://schemas.openxmlformats.org/officeDocument/2006/relationships/image" Target="../media/image183.png"/><Relationship Id="rId4" Type="http://schemas.openxmlformats.org/officeDocument/2006/relationships/image" Target="../media/image182.png"/></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59.xml"/><Relationship Id="rId2" Type="http://schemas.openxmlformats.org/officeDocument/2006/relationships/image" Target="../media/image70.png"/><Relationship Id="rId1" Type="http://schemas.openxmlformats.org/officeDocument/2006/relationships/slideLayout" Target="../slideLayouts/slideLayout1.xml"/><Relationship Id="rId6" Type="http://schemas.openxmlformats.org/officeDocument/2006/relationships/slide" Target="slide66.xml"/><Relationship Id="rId5" Type="http://schemas.openxmlformats.org/officeDocument/2006/relationships/slide" Target="slide68.xml"/><Relationship Id="rId4" Type="http://schemas.openxmlformats.org/officeDocument/2006/relationships/image" Target="../media/image184.png"/></Relationships>
</file>

<file path=ppt/slides/_rels/slide68.xml.rels><?xml version="1.0" encoding="UTF-8" standalone="yes"?>
<Relationships xmlns="http://schemas.openxmlformats.org/package/2006/relationships"><Relationship Id="rId8" Type="http://schemas.openxmlformats.org/officeDocument/2006/relationships/slide" Target="slide59.xml"/><Relationship Id="rId3" Type="http://schemas.openxmlformats.org/officeDocument/2006/relationships/image" Target="../media/image3.png"/><Relationship Id="rId7" Type="http://schemas.openxmlformats.org/officeDocument/2006/relationships/slide" Target="slide67.xml"/><Relationship Id="rId2" Type="http://schemas.openxmlformats.org/officeDocument/2006/relationships/image" Target="../media/image70.png"/><Relationship Id="rId1" Type="http://schemas.openxmlformats.org/officeDocument/2006/relationships/slideLayout" Target="../slideLayouts/slideLayout1.xml"/><Relationship Id="rId6" Type="http://schemas.openxmlformats.org/officeDocument/2006/relationships/slide" Target="slide69.xml"/><Relationship Id="rId5" Type="http://schemas.openxmlformats.org/officeDocument/2006/relationships/image" Target="../media/image185.png"/><Relationship Id="rId4" Type="http://schemas.openxmlformats.org/officeDocument/2006/relationships/image" Target="../media/image184.png"/></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59.xml"/><Relationship Id="rId2" Type="http://schemas.openxmlformats.org/officeDocument/2006/relationships/image" Target="../media/image70.png"/><Relationship Id="rId1" Type="http://schemas.openxmlformats.org/officeDocument/2006/relationships/slideLayout" Target="../slideLayouts/slideLayout1.xml"/><Relationship Id="rId6" Type="http://schemas.openxmlformats.org/officeDocument/2006/relationships/slide" Target="slide68.xml"/><Relationship Id="rId5" Type="http://schemas.openxmlformats.org/officeDocument/2006/relationships/slide" Target="slide70.xml"/><Relationship Id="rId4" Type="http://schemas.openxmlformats.org/officeDocument/2006/relationships/image" Target="../media/image186.png"/></Relationships>
</file>

<file path=ppt/slides/_rels/slide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4.png"/><Relationship Id="rId7" Type="http://schemas.openxmlformats.org/officeDocument/2006/relationships/image" Target="../media/image67.png"/><Relationship Id="rId2" Type="http://schemas.openxmlformats.org/officeDocument/2006/relationships/image" Target="../media/image64.png"/><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59.xml"/><Relationship Id="rId2" Type="http://schemas.openxmlformats.org/officeDocument/2006/relationships/image" Target="../media/image70.png"/><Relationship Id="rId1" Type="http://schemas.openxmlformats.org/officeDocument/2006/relationships/slideLayout" Target="../slideLayouts/slideLayout1.xml"/><Relationship Id="rId6" Type="http://schemas.openxmlformats.org/officeDocument/2006/relationships/slide" Target="slide69.xml"/><Relationship Id="rId5" Type="http://schemas.openxmlformats.org/officeDocument/2006/relationships/slide" Target="slide71.xml"/><Relationship Id="rId4" Type="http://schemas.openxmlformats.org/officeDocument/2006/relationships/image" Target="../media/image187.png"/></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59.xml"/><Relationship Id="rId2" Type="http://schemas.openxmlformats.org/officeDocument/2006/relationships/image" Target="../media/image70.png"/><Relationship Id="rId1" Type="http://schemas.openxmlformats.org/officeDocument/2006/relationships/slideLayout" Target="../slideLayouts/slideLayout1.xml"/><Relationship Id="rId6" Type="http://schemas.openxmlformats.org/officeDocument/2006/relationships/slide" Target="slide70.xml"/><Relationship Id="rId5" Type="http://schemas.openxmlformats.org/officeDocument/2006/relationships/slide" Target="slide72.xml"/><Relationship Id="rId4" Type="http://schemas.openxmlformats.org/officeDocument/2006/relationships/image" Target="../media/image188.png"/></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0.png"/><Relationship Id="rId1" Type="http://schemas.openxmlformats.org/officeDocument/2006/relationships/slideLayout" Target="../slideLayouts/slideLayout1.xml"/><Relationship Id="rId6" Type="http://schemas.openxmlformats.org/officeDocument/2006/relationships/slide" Target="slide59.xml"/><Relationship Id="rId5" Type="http://schemas.openxmlformats.org/officeDocument/2006/relationships/slide" Target="slide71.xml"/><Relationship Id="rId4" Type="http://schemas.openxmlformats.org/officeDocument/2006/relationships/image" Target="../media/image189.png"/></Relationships>
</file>

<file path=ppt/slides/_rels/slide73.xml.rels><?xml version="1.0" encoding="UTF-8" standalone="yes"?>
<Relationships xmlns="http://schemas.openxmlformats.org/package/2006/relationships"><Relationship Id="rId8" Type="http://schemas.openxmlformats.org/officeDocument/2006/relationships/hyperlink" Target="https://www.promo-soft.eu/contacto.html?channel=VideoLlamada" TargetMode="External"/><Relationship Id="rId13" Type="http://schemas.openxmlformats.org/officeDocument/2006/relationships/image" Target="../media/image195.png"/><Relationship Id="rId3" Type="http://schemas.openxmlformats.org/officeDocument/2006/relationships/image" Target="../media/image190.png"/><Relationship Id="rId7" Type="http://schemas.openxmlformats.org/officeDocument/2006/relationships/image" Target="../media/image192.png"/><Relationship Id="rId12" Type="http://schemas.openxmlformats.org/officeDocument/2006/relationships/hyperlink" Target="../Monitor/a%20href=%22934457000%22" TargetMode="External"/><Relationship Id="rId2" Type="http://schemas.openxmlformats.org/officeDocument/2006/relationships/hyperlink" Target="mailto:info@promo-soft.eu?subject=Hola%20Promo-Soft,%20&#191;puedes%20ayudarme?" TargetMode="External"/><Relationship Id="rId16" Type="http://schemas.openxmlformats.org/officeDocument/2006/relationships/image" Target="../media/image12.gif"/><Relationship Id="rId1" Type="http://schemas.openxmlformats.org/officeDocument/2006/relationships/slideLayout" Target="../slideLayouts/slideLayout2.xml"/><Relationship Id="rId6" Type="http://schemas.openxmlformats.org/officeDocument/2006/relationships/hyperlink" Target="https://www.promo-soft.eu/contacto.html?channel=Chat" TargetMode="External"/><Relationship Id="rId11" Type="http://schemas.openxmlformats.org/officeDocument/2006/relationships/image" Target="../media/image194.png"/><Relationship Id="rId5" Type="http://schemas.openxmlformats.org/officeDocument/2006/relationships/image" Target="../media/image191.png"/><Relationship Id="rId15" Type="http://schemas.openxmlformats.org/officeDocument/2006/relationships/image" Target="../media/image3.png"/><Relationship Id="rId10" Type="http://schemas.openxmlformats.org/officeDocument/2006/relationships/hyperlink" Target="https://www.promo-soft.eu/contacto.html?channel=CallMeNow" TargetMode="External"/><Relationship Id="rId4" Type="http://schemas.openxmlformats.org/officeDocument/2006/relationships/hyperlink" Target="https://wa.me/34934457000" TargetMode="External"/><Relationship Id="rId9" Type="http://schemas.openxmlformats.org/officeDocument/2006/relationships/image" Target="../media/image193.png"/><Relationship Id="rId1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Una caricatura de una persona&#10;&#10;Descripción generada automáticamente con confianza baja">
            <a:extLst>
              <a:ext uri="{FF2B5EF4-FFF2-40B4-BE49-F238E27FC236}">
                <a16:creationId xmlns:a16="http://schemas.microsoft.com/office/drawing/2014/main" id="{71871043-D6EA-E9C1-0833-2EFE6461FF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0590" y="1386894"/>
            <a:ext cx="3864820" cy="3335124"/>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6208F20B-0168-C98B-3ECF-BDB466B634BD}"/>
                  </a:ext>
                </a:extLst>
              </p14:cNvPr>
              <p14:cNvContentPartPr/>
              <p14:nvPr/>
            </p14:nvContentPartPr>
            <p14:xfrm>
              <a:off x="-2415396" y="124005"/>
              <a:ext cx="13478" cy="13478"/>
            </p14:xfrm>
          </p:contentPart>
        </mc:Choice>
        <mc:Fallback xmlns="">
          <p:pic>
            <p:nvPicPr>
              <p:cNvPr id="2" name="Ink 1">
                <a:extLst>
                  <a:ext uri="{FF2B5EF4-FFF2-40B4-BE49-F238E27FC236}">
                    <a16:creationId xmlns:a16="http://schemas.microsoft.com/office/drawing/2014/main" id="{6208F20B-0168-C98B-3ECF-BDB466B634BD}"/>
                  </a:ext>
                </a:extLst>
              </p:cNvPr>
              <p:cNvPicPr/>
              <p:nvPr/>
            </p:nvPicPr>
            <p:blipFill>
              <a:blip r:embed="rId4"/>
              <a:stretch>
                <a:fillRect/>
              </a:stretch>
            </p:blipFill>
            <p:spPr>
              <a:xfrm>
                <a:off x="-3089296" y="-549895"/>
                <a:ext cx="1347800" cy="1347800"/>
              </a:xfrm>
              <a:prstGeom prst="rect">
                <a:avLst/>
              </a:prstGeom>
            </p:spPr>
          </p:pic>
        </mc:Fallback>
      </mc:AlternateContent>
    </p:spTree>
    <p:extLst>
      <p:ext uri="{BB962C8B-B14F-4D97-AF65-F5344CB8AC3E}">
        <p14:creationId xmlns:p14="http://schemas.microsoft.com/office/powerpoint/2010/main" val="195630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D4EAF-A2CE-F149-82D2-48A4DF34D9D1}"/>
            </a:ext>
          </a:extLst>
        </p:cNvPr>
        <p:cNvGrpSpPr/>
        <p:nvPr/>
      </p:nvGrpSpPr>
      <p:grpSpPr>
        <a:xfrm>
          <a:off x="0" y="0"/>
          <a:ext cx="0" cy="0"/>
          <a:chOff x="0" y="0"/>
          <a:chExt cx="0" cy="0"/>
        </a:xfrm>
      </p:grpSpPr>
      <p:pic>
        <p:nvPicPr>
          <p:cNvPr id="42" name="Imagen 41" descr="Icono&#10;&#10;Descripción generada automáticamente">
            <a:extLst>
              <a:ext uri="{FF2B5EF4-FFF2-40B4-BE49-F238E27FC236}">
                <a16:creationId xmlns:a16="http://schemas.microsoft.com/office/drawing/2014/main" id="{45991B51-8858-545C-8943-F6CDFAE99A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8262" y="2331147"/>
            <a:ext cx="910789" cy="910789"/>
          </a:xfrm>
          <a:prstGeom prst="rect">
            <a:avLst/>
          </a:prstGeom>
        </p:spPr>
      </p:pic>
      <p:sp>
        <p:nvSpPr>
          <p:cNvPr id="13" name="Marcador de número de diapositiva 1">
            <a:extLst>
              <a:ext uri="{FF2B5EF4-FFF2-40B4-BE49-F238E27FC236}">
                <a16:creationId xmlns:a16="http://schemas.microsoft.com/office/drawing/2014/main" id="{EBA3D01A-4359-CB94-DB3A-B6F196FD7352}"/>
              </a:ext>
            </a:extLst>
          </p:cNvPr>
          <p:cNvSpPr>
            <a:spLocks noGrp="1"/>
          </p:cNvSpPr>
          <p:nvPr>
            <p:ph type="sldNum" sz="quarter" idx="12"/>
          </p:nvPr>
        </p:nvSpPr>
        <p:spPr>
          <a:xfrm>
            <a:off x="9492439" y="6608999"/>
            <a:ext cx="479426" cy="365125"/>
          </a:xfrm>
        </p:spPr>
        <p:txBody>
          <a:bodyPr/>
          <a:lstStyle/>
          <a:p>
            <a:fld id="{B67A785B-7D4F-4E2B-A288-83329498BEF2}" type="slidenum">
              <a:rPr lang="es-ES" sz="700">
                <a:solidFill>
                  <a:schemeClr val="bg1"/>
                </a:solidFill>
              </a:rPr>
              <a:t>10</a:t>
            </a:fld>
            <a:r>
              <a:rPr lang="es-ES" sz="700">
                <a:solidFill>
                  <a:schemeClr val="bg1"/>
                </a:solidFill>
              </a:rPr>
              <a:t>/51</a:t>
            </a:r>
          </a:p>
        </p:txBody>
      </p:sp>
      <p:grpSp>
        <p:nvGrpSpPr>
          <p:cNvPr id="27" name="Grupo 26">
            <a:extLst>
              <a:ext uri="{FF2B5EF4-FFF2-40B4-BE49-F238E27FC236}">
                <a16:creationId xmlns:a16="http://schemas.microsoft.com/office/drawing/2014/main" id="{F014F2F2-D9FD-C8B9-DC00-1A587A45132A}"/>
              </a:ext>
            </a:extLst>
          </p:cNvPr>
          <p:cNvGrpSpPr/>
          <p:nvPr/>
        </p:nvGrpSpPr>
        <p:grpSpPr>
          <a:xfrm>
            <a:off x="0" y="328780"/>
            <a:ext cx="11090865" cy="7781959"/>
            <a:chOff x="0" y="328780"/>
            <a:chExt cx="11090865" cy="7781959"/>
          </a:xfrm>
        </p:grpSpPr>
        <p:pic>
          <p:nvPicPr>
            <p:cNvPr id="28" name="Imagen 27" descr="Icono&#10;&#10;Descripción generada automáticamente">
              <a:extLst>
                <a:ext uri="{FF2B5EF4-FFF2-40B4-BE49-F238E27FC236}">
                  <a16:creationId xmlns:a16="http://schemas.microsoft.com/office/drawing/2014/main" id="{5E5B6AA8-E14D-935D-75B8-CD5EFC3423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grpSp>
          <p:nvGrpSpPr>
            <p:cNvPr id="29" name="Grupo 28">
              <a:extLst>
                <a:ext uri="{FF2B5EF4-FFF2-40B4-BE49-F238E27FC236}">
                  <a16:creationId xmlns:a16="http://schemas.microsoft.com/office/drawing/2014/main" id="{94AB972A-BC62-EB7A-AB36-ABBA1446CC7E}"/>
                </a:ext>
              </a:extLst>
            </p:cNvPr>
            <p:cNvGrpSpPr/>
            <p:nvPr/>
          </p:nvGrpSpPr>
          <p:grpSpPr>
            <a:xfrm>
              <a:off x="0" y="328780"/>
              <a:ext cx="11090865" cy="7781959"/>
              <a:chOff x="0" y="328780"/>
              <a:chExt cx="11090865" cy="7781959"/>
            </a:xfrm>
          </p:grpSpPr>
          <p:sp>
            <p:nvSpPr>
              <p:cNvPr id="30" name="Marcador de número de diapositiva 1">
                <a:extLst>
                  <a:ext uri="{FF2B5EF4-FFF2-40B4-BE49-F238E27FC236}">
                    <a16:creationId xmlns:a16="http://schemas.microsoft.com/office/drawing/2014/main" id="{F396F4B9-E285-8296-DD9F-727D7F0AA198}"/>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10</a:t>
                </a:fld>
                <a:r>
                  <a:rPr lang="es-ES" sz="1050">
                    <a:solidFill>
                      <a:srgbClr val="18191E"/>
                    </a:solidFill>
                    <a:latin typeface="Texta Alt Medium" pitchFamily="2" charset="77"/>
                  </a:rPr>
                  <a:t>/53</a:t>
                </a:r>
              </a:p>
            </p:txBody>
          </p:sp>
          <p:grpSp>
            <p:nvGrpSpPr>
              <p:cNvPr id="31" name="Grupo 30">
                <a:extLst>
                  <a:ext uri="{FF2B5EF4-FFF2-40B4-BE49-F238E27FC236}">
                    <a16:creationId xmlns:a16="http://schemas.microsoft.com/office/drawing/2014/main" id="{04C85DE5-C4F4-B251-AF78-8FEB7BB33BE2}"/>
                  </a:ext>
                </a:extLst>
              </p:cNvPr>
              <p:cNvGrpSpPr/>
              <p:nvPr/>
            </p:nvGrpSpPr>
            <p:grpSpPr>
              <a:xfrm>
                <a:off x="0" y="328780"/>
                <a:ext cx="11090865" cy="7781959"/>
                <a:chOff x="0" y="328780"/>
                <a:chExt cx="11090865" cy="7781959"/>
              </a:xfrm>
            </p:grpSpPr>
            <p:grpSp>
              <p:nvGrpSpPr>
                <p:cNvPr id="32" name="Grupo 31">
                  <a:extLst>
                    <a:ext uri="{FF2B5EF4-FFF2-40B4-BE49-F238E27FC236}">
                      <a16:creationId xmlns:a16="http://schemas.microsoft.com/office/drawing/2014/main" id="{5C4141FF-2AFF-92C6-6C60-A7325553F4B6}"/>
                    </a:ext>
                  </a:extLst>
                </p:cNvPr>
                <p:cNvGrpSpPr/>
                <p:nvPr/>
              </p:nvGrpSpPr>
              <p:grpSpPr>
                <a:xfrm>
                  <a:off x="252000" y="328780"/>
                  <a:ext cx="9440664" cy="6204139"/>
                  <a:chOff x="252000" y="328780"/>
                  <a:chExt cx="9440664" cy="6204139"/>
                </a:xfrm>
              </p:grpSpPr>
              <p:sp>
                <p:nvSpPr>
                  <p:cNvPr id="35" name="Rectángulo 34">
                    <a:extLst>
                      <a:ext uri="{FF2B5EF4-FFF2-40B4-BE49-F238E27FC236}">
                        <a16:creationId xmlns:a16="http://schemas.microsoft.com/office/drawing/2014/main" id="{1DEE30BE-211C-CDF8-04EC-C486A2283989}"/>
                      </a:ext>
                    </a:extLst>
                  </p:cNvPr>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36" name="Rectángulo 35">
                    <a:extLst>
                      <a:ext uri="{FF2B5EF4-FFF2-40B4-BE49-F238E27FC236}">
                        <a16:creationId xmlns:a16="http://schemas.microsoft.com/office/drawing/2014/main" id="{7D66C680-CBA6-4DE0-EF3B-5FA4DD77650A}"/>
                      </a:ext>
                    </a:extLst>
                  </p:cNvPr>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37" name="Rectángulo 36">
                    <a:extLst>
                      <a:ext uri="{FF2B5EF4-FFF2-40B4-BE49-F238E27FC236}">
                        <a16:creationId xmlns:a16="http://schemas.microsoft.com/office/drawing/2014/main" id="{38394913-E6E0-BE6B-81F2-9871C156F4CA}"/>
                      </a:ext>
                    </a:extLst>
                  </p:cNvPr>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38" name="Rectángulo 37">
                    <a:extLst>
                      <a:ext uri="{FF2B5EF4-FFF2-40B4-BE49-F238E27FC236}">
                        <a16:creationId xmlns:a16="http://schemas.microsoft.com/office/drawing/2014/main" id="{F92C224A-867A-63D1-5C35-640427B6D060}"/>
                      </a:ext>
                    </a:extLst>
                  </p:cNvPr>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33" name="Imagen 32" descr="Dibujo de la tierra desde el espacio&#10;&#10;Descripción generada automáticamente con confianza baja">
                  <a:extLst>
                    <a:ext uri="{FF2B5EF4-FFF2-40B4-BE49-F238E27FC236}">
                      <a16:creationId xmlns:a16="http://schemas.microsoft.com/office/drawing/2014/main" id="{C1998355-E670-4C4F-3B75-ECF16B1A16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34" name="CuadroTexto 33">
                  <a:extLst>
                    <a:ext uri="{FF2B5EF4-FFF2-40B4-BE49-F238E27FC236}">
                      <a16:creationId xmlns:a16="http://schemas.microsoft.com/office/drawing/2014/main" id="{3C12939B-6B0A-0196-F426-8BFA18F9C808}"/>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grpSp>
      </p:grpSp>
      <p:sp>
        <p:nvSpPr>
          <p:cNvPr id="39" name="TextBox 29">
            <a:extLst>
              <a:ext uri="{FF2B5EF4-FFF2-40B4-BE49-F238E27FC236}">
                <a16:creationId xmlns:a16="http://schemas.microsoft.com/office/drawing/2014/main" id="{7B3CC802-CB99-D75B-C72B-EEF70D3CD611}"/>
              </a:ext>
            </a:extLst>
          </p:cNvPr>
          <p:cNvSpPr txBox="1"/>
          <p:nvPr/>
        </p:nvSpPr>
        <p:spPr>
          <a:xfrm>
            <a:off x="0" y="709200"/>
            <a:ext cx="9906000" cy="707886"/>
          </a:xfrm>
          <a:prstGeom prst="rect">
            <a:avLst/>
          </a:prstGeom>
          <a:noFill/>
        </p:spPr>
        <p:txBody>
          <a:bodyPr wrap="square" rtlCol="0">
            <a:spAutoFit/>
          </a:bodyPr>
          <a:lstStyle/>
          <a:p>
            <a:pPr algn="ctr" defTabSz="185714">
              <a:defRPr/>
            </a:pPr>
            <a:r>
              <a:rPr lang="en-US" sz="2000" b="1">
                <a:solidFill>
                  <a:schemeClr val="tx1">
                    <a:lumMod val="90000"/>
                    <a:lumOff val="10000"/>
                  </a:schemeClr>
                </a:solidFill>
                <a:latin typeface="Texta Alt Book" pitchFamily="2" charset="77"/>
                <a:cs typeface="Fredoka Medium" pitchFamily="2" charset="-79"/>
              </a:rPr>
              <a:t>GUC</a:t>
            </a:r>
          </a:p>
          <a:p>
            <a:pPr algn="ctr" defTabSz="185714">
              <a:defRPr/>
            </a:pPr>
            <a:r>
              <a:rPr lang="en-US" sz="2000" b="1">
                <a:solidFill>
                  <a:srgbClr val="1860F0"/>
                </a:solidFill>
                <a:latin typeface="Texta Alt Book" pitchFamily="2" charset="77"/>
                <a:cs typeface="Fredoka Medium" pitchFamily="2" charset="-79"/>
              </a:rPr>
              <a:t>¿Por </a:t>
            </a:r>
            <a:r>
              <a:rPr lang="en-US" sz="2000" b="1" err="1">
                <a:solidFill>
                  <a:srgbClr val="1860F0"/>
                </a:solidFill>
                <a:latin typeface="Texta Alt Book" pitchFamily="2" charset="77"/>
                <a:cs typeface="Fredoka Medium" pitchFamily="2" charset="-79"/>
              </a:rPr>
              <a:t>qué</a:t>
            </a:r>
            <a:r>
              <a:rPr lang="en-US" sz="2000" b="1">
                <a:solidFill>
                  <a:srgbClr val="1860F0"/>
                </a:solidFill>
                <a:latin typeface="Texta Alt Book" pitchFamily="2" charset="77"/>
                <a:cs typeface="Fredoka Medium" pitchFamily="2" charset="-79"/>
              </a:rPr>
              <a:t> GUC?</a:t>
            </a:r>
          </a:p>
        </p:txBody>
      </p:sp>
      <p:graphicFrame>
        <p:nvGraphicFramePr>
          <p:cNvPr id="2" name="Tabla 1">
            <a:extLst>
              <a:ext uri="{FF2B5EF4-FFF2-40B4-BE49-F238E27FC236}">
                <a16:creationId xmlns:a16="http://schemas.microsoft.com/office/drawing/2014/main" id="{83340D9D-D275-6BC6-8CB3-28D61BD621C1}"/>
              </a:ext>
            </a:extLst>
          </p:cNvPr>
          <p:cNvGraphicFramePr>
            <a:graphicFrameLocks noGrp="1"/>
          </p:cNvGraphicFramePr>
          <p:nvPr>
            <p:extLst>
              <p:ext uri="{D42A27DB-BD31-4B8C-83A1-F6EECF244321}">
                <p14:modId xmlns:p14="http://schemas.microsoft.com/office/powerpoint/2010/main" val="116517358"/>
              </p:ext>
            </p:extLst>
          </p:nvPr>
        </p:nvGraphicFramePr>
        <p:xfrm>
          <a:off x="1082741" y="2194367"/>
          <a:ext cx="8008300" cy="3338727"/>
        </p:xfrm>
        <a:graphic>
          <a:graphicData uri="http://schemas.openxmlformats.org/drawingml/2006/table">
            <a:tbl>
              <a:tblPr firstRow="1" bandRow="1">
                <a:tableStyleId>{2D5ABB26-0587-4C30-8999-92F81FD0307C}</a:tableStyleId>
              </a:tblPr>
              <a:tblGrid>
                <a:gridCol w="2002075">
                  <a:extLst>
                    <a:ext uri="{9D8B030D-6E8A-4147-A177-3AD203B41FA5}">
                      <a16:colId xmlns:a16="http://schemas.microsoft.com/office/drawing/2014/main" val="1263342915"/>
                    </a:ext>
                  </a:extLst>
                </a:gridCol>
                <a:gridCol w="2002075">
                  <a:extLst>
                    <a:ext uri="{9D8B030D-6E8A-4147-A177-3AD203B41FA5}">
                      <a16:colId xmlns:a16="http://schemas.microsoft.com/office/drawing/2014/main" val="539126352"/>
                    </a:ext>
                  </a:extLst>
                </a:gridCol>
                <a:gridCol w="2002075">
                  <a:extLst>
                    <a:ext uri="{9D8B030D-6E8A-4147-A177-3AD203B41FA5}">
                      <a16:colId xmlns:a16="http://schemas.microsoft.com/office/drawing/2014/main" val="2498847028"/>
                    </a:ext>
                  </a:extLst>
                </a:gridCol>
                <a:gridCol w="2002075">
                  <a:extLst>
                    <a:ext uri="{9D8B030D-6E8A-4147-A177-3AD203B41FA5}">
                      <a16:colId xmlns:a16="http://schemas.microsoft.com/office/drawing/2014/main" val="465518875"/>
                    </a:ext>
                  </a:extLst>
                </a:gridCol>
              </a:tblGrid>
              <a:tr h="1261578">
                <a:tc>
                  <a:txBody>
                    <a:bodyPr/>
                    <a:lstStyle/>
                    <a:p>
                      <a:endParaRPr lang="es-ES_tradnl"/>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s-ES_trad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s-ES_trad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s-ES_tradnl"/>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1329895"/>
                  </a:ext>
                </a:extLst>
              </a:tr>
              <a:tr h="370840">
                <a:tc>
                  <a:txBody>
                    <a:bodyPr/>
                    <a:lstStyle/>
                    <a:p>
                      <a:pPr marL="0" indent="0" algn="just">
                        <a:lnSpc>
                          <a:spcPct val="150000"/>
                        </a:lnSpc>
                        <a:buFont typeface="Courier New" panose="02070309020205020404" pitchFamily="49" charset="0"/>
                        <a:buNone/>
                      </a:pPr>
                      <a:r>
                        <a:rPr lang="es-ES" sz="1100" b="1">
                          <a:solidFill>
                            <a:srgbClr val="1860F0"/>
                          </a:solidFill>
                          <a:latin typeface="Texta Alt" panose="00000500000000000000" pitchFamily="50" charset="0"/>
                        </a:rPr>
                        <a:t>Inicio de sesión web</a:t>
                      </a:r>
                      <a:r>
                        <a:rPr lang="es-ES" sz="1100" b="1">
                          <a:solidFill>
                            <a:srgbClr val="18191E"/>
                          </a:solidFill>
                          <a:latin typeface="Texta Alt" panose="00000500000000000000" pitchFamily="50" charset="0"/>
                        </a:rPr>
                        <a:t> </a:t>
                      </a:r>
                      <a:r>
                        <a:rPr lang="es-ES" sz="1100">
                          <a:solidFill>
                            <a:srgbClr val="18191E"/>
                          </a:solidFill>
                          <a:latin typeface="Texta Alt" panose="00000500000000000000" pitchFamily="50" charset="0"/>
                        </a:rPr>
                        <a:t>desde cualquier sistema operativo.</a:t>
                      </a:r>
                    </a:p>
                    <a:p>
                      <a:endParaRPr lang="es-ES_tradnl" sz="110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just" defTabSz="914395" rtl="0" eaLnBrk="1" fontAlgn="auto" latinLnBrk="0" hangingPunct="1">
                        <a:lnSpc>
                          <a:spcPct val="150000"/>
                        </a:lnSpc>
                        <a:spcBef>
                          <a:spcPts val="0"/>
                        </a:spcBef>
                        <a:spcAft>
                          <a:spcPts val="0"/>
                        </a:spcAft>
                        <a:buClrTx/>
                        <a:buSzTx/>
                        <a:buFontTx/>
                        <a:buNone/>
                        <a:tabLst/>
                        <a:defRPr/>
                      </a:pPr>
                      <a:r>
                        <a:rPr lang="es-ES" sz="1100" b="1">
                          <a:solidFill>
                            <a:srgbClr val="1860F0"/>
                          </a:solidFill>
                          <a:latin typeface="Texta Alt" panose="00000500000000000000" pitchFamily="50" charset="0"/>
                        </a:rPr>
                        <a:t>Acceso remoto </a:t>
                      </a:r>
                      <a:r>
                        <a:rPr lang="es-ES" sz="1100">
                          <a:solidFill>
                            <a:srgbClr val="18191E"/>
                          </a:solidFill>
                          <a:latin typeface="Texta Alt" panose="00000500000000000000" pitchFamily="50" charset="0"/>
                        </a:rPr>
                        <a:t>desde cualquier lugar.</a:t>
                      </a:r>
                    </a:p>
                    <a:p>
                      <a:pPr algn="just"/>
                      <a:endParaRPr lang="es-ES_tradnl"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indent="0" algn="just">
                        <a:lnSpc>
                          <a:spcPct val="150000"/>
                        </a:lnSpc>
                        <a:buFont typeface="Courier New" panose="02070309020205020404" pitchFamily="49" charset="0"/>
                        <a:buNone/>
                      </a:pPr>
                      <a:r>
                        <a:rPr lang="es-ES" sz="1100" b="1">
                          <a:solidFill>
                            <a:srgbClr val="1860F0"/>
                          </a:solidFill>
                          <a:latin typeface="Texta Alt" panose="00000500000000000000" pitchFamily="50" charset="0"/>
                        </a:rPr>
                        <a:t>Facilidad de colaboración remota entre agentes y supervisores</a:t>
                      </a:r>
                      <a:r>
                        <a:rPr lang="es-ES" sz="1100">
                          <a:solidFill>
                            <a:srgbClr val="18191E"/>
                          </a:solidFill>
                          <a:latin typeface="Texta Alt" panose="00000500000000000000" pitchFamily="50" charset="0"/>
                        </a:rPr>
                        <a:t> ubicados en diferentes ubicaciones geográficas ya que todos pueden acceder al mismo sistema y compartir información en tiempo real.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indent="0" algn="just">
                        <a:lnSpc>
                          <a:spcPct val="150000"/>
                        </a:lnSpc>
                        <a:buFont typeface="Courier New" panose="02070309020205020404" pitchFamily="49" charset="0"/>
                        <a:buNone/>
                      </a:pPr>
                      <a:r>
                        <a:rPr lang="es-ES" sz="1100" b="1">
                          <a:solidFill>
                            <a:srgbClr val="1860F0"/>
                          </a:solidFill>
                          <a:latin typeface="Texta Alt" panose="00000500000000000000" pitchFamily="50" charset="0"/>
                        </a:rPr>
                        <a:t>Análisis y </a:t>
                      </a:r>
                      <a:r>
                        <a:rPr lang="es-ES" sz="1100" b="1" err="1">
                          <a:solidFill>
                            <a:srgbClr val="1860F0"/>
                          </a:solidFill>
                          <a:latin typeface="Texta Alt" panose="00000500000000000000" pitchFamily="50" charset="0"/>
                        </a:rPr>
                        <a:t>reporting</a:t>
                      </a:r>
                      <a:r>
                        <a:rPr lang="es-ES" sz="1100" b="1">
                          <a:solidFill>
                            <a:srgbClr val="1860F0"/>
                          </a:solidFill>
                          <a:latin typeface="Texta Alt" panose="00000500000000000000" pitchFamily="50" charset="0"/>
                        </a:rPr>
                        <a:t> en tiempo real </a:t>
                      </a:r>
                      <a:r>
                        <a:rPr lang="es-ES" sz="1100">
                          <a:solidFill>
                            <a:srgbClr val="18191E"/>
                          </a:solidFill>
                          <a:latin typeface="Texta Alt" panose="00000500000000000000" pitchFamily="50" charset="0"/>
                        </a:rPr>
                        <a:t> que permite mejorar la eficiencia operativa y la calidad del servicio.</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26862465"/>
                  </a:ext>
                </a:extLst>
              </a:tr>
            </a:tbl>
          </a:graphicData>
        </a:graphic>
      </p:graphicFrame>
      <p:pic>
        <p:nvPicPr>
          <p:cNvPr id="17" name="Imagen 16" descr="Imagen que contiene Icono&#10;&#10;Descripción generada automáticamente">
            <a:extLst>
              <a:ext uri="{FF2B5EF4-FFF2-40B4-BE49-F238E27FC236}">
                <a16:creationId xmlns:a16="http://schemas.microsoft.com/office/drawing/2014/main" id="{993CD8FD-77A1-DA77-4554-3B5E30B45CF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31843" y="2254240"/>
            <a:ext cx="1064604" cy="1064604"/>
          </a:xfrm>
          <a:prstGeom prst="rect">
            <a:avLst/>
          </a:prstGeom>
        </p:spPr>
      </p:pic>
      <p:pic>
        <p:nvPicPr>
          <p:cNvPr id="21" name="Imagen 20" descr="Icono&#10;&#10;Descripción generada automáticamente">
            <a:extLst>
              <a:ext uri="{FF2B5EF4-FFF2-40B4-BE49-F238E27FC236}">
                <a16:creationId xmlns:a16="http://schemas.microsoft.com/office/drawing/2014/main" id="{0FE08600-24A1-C774-C2B4-36BD686F61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42339" y="2363992"/>
            <a:ext cx="877944" cy="877944"/>
          </a:xfrm>
          <a:prstGeom prst="rect">
            <a:avLst/>
          </a:prstGeom>
        </p:spPr>
      </p:pic>
      <p:pic>
        <p:nvPicPr>
          <p:cNvPr id="40" name="Imagen 39" descr="Icono&#10;&#10;Descripción generada automáticamente">
            <a:extLst>
              <a:ext uri="{FF2B5EF4-FFF2-40B4-BE49-F238E27FC236}">
                <a16:creationId xmlns:a16="http://schemas.microsoft.com/office/drawing/2014/main" id="{768A7676-0B8B-FA7F-D3C5-A5636834ACC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33571" y="2398598"/>
            <a:ext cx="850189" cy="850189"/>
          </a:xfrm>
          <a:prstGeom prst="rect">
            <a:avLst/>
          </a:prstGeom>
        </p:spPr>
      </p:pic>
    </p:spTree>
    <p:extLst>
      <p:ext uri="{BB962C8B-B14F-4D97-AF65-F5344CB8AC3E}">
        <p14:creationId xmlns:p14="http://schemas.microsoft.com/office/powerpoint/2010/main" val="801050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a 22">
            <a:extLst>
              <a:ext uri="{FF2B5EF4-FFF2-40B4-BE49-F238E27FC236}">
                <a16:creationId xmlns:a16="http://schemas.microsoft.com/office/drawing/2014/main" id="{813B2419-1A76-505B-D005-7C39FB20D14D}"/>
              </a:ext>
            </a:extLst>
          </p:cNvPr>
          <p:cNvGraphicFramePr>
            <a:graphicFrameLocks noGrp="1"/>
          </p:cNvGraphicFramePr>
          <p:nvPr>
            <p:extLst>
              <p:ext uri="{D42A27DB-BD31-4B8C-83A1-F6EECF244321}">
                <p14:modId xmlns:p14="http://schemas.microsoft.com/office/powerpoint/2010/main" val="675196526"/>
              </p:ext>
            </p:extLst>
          </p:nvPr>
        </p:nvGraphicFramePr>
        <p:xfrm>
          <a:off x="1082742" y="2194367"/>
          <a:ext cx="8076450" cy="2861778"/>
        </p:xfrm>
        <a:graphic>
          <a:graphicData uri="http://schemas.openxmlformats.org/drawingml/2006/table">
            <a:tbl>
              <a:tblPr firstRow="1" bandRow="1">
                <a:tableStyleId>{2D5ABB26-0587-4C30-8999-92F81FD0307C}</a:tableStyleId>
              </a:tblPr>
              <a:tblGrid>
                <a:gridCol w="1615290">
                  <a:extLst>
                    <a:ext uri="{9D8B030D-6E8A-4147-A177-3AD203B41FA5}">
                      <a16:colId xmlns:a16="http://schemas.microsoft.com/office/drawing/2014/main" val="1263342915"/>
                    </a:ext>
                  </a:extLst>
                </a:gridCol>
                <a:gridCol w="1615290">
                  <a:extLst>
                    <a:ext uri="{9D8B030D-6E8A-4147-A177-3AD203B41FA5}">
                      <a16:colId xmlns:a16="http://schemas.microsoft.com/office/drawing/2014/main" val="539126352"/>
                    </a:ext>
                  </a:extLst>
                </a:gridCol>
                <a:gridCol w="1615290">
                  <a:extLst>
                    <a:ext uri="{9D8B030D-6E8A-4147-A177-3AD203B41FA5}">
                      <a16:colId xmlns:a16="http://schemas.microsoft.com/office/drawing/2014/main" val="2498847028"/>
                    </a:ext>
                  </a:extLst>
                </a:gridCol>
                <a:gridCol w="1615290">
                  <a:extLst>
                    <a:ext uri="{9D8B030D-6E8A-4147-A177-3AD203B41FA5}">
                      <a16:colId xmlns:a16="http://schemas.microsoft.com/office/drawing/2014/main" val="465518875"/>
                    </a:ext>
                  </a:extLst>
                </a:gridCol>
                <a:gridCol w="1615290">
                  <a:extLst>
                    <a:ext uri="{9D8B030D-6E8A-4147-A177-3AD203B41FA5}">
                      <a16:colId xmlns:a16="http://schemas.microsoft.com/office/drawing/2014/main" val="1265731437"/>
                    </a:ext>
                  </a:extLst>
                </a:gridCol>
              </a:tblGrid>
              <a:tr h="1261578">
                <a:tc>
                  <a:txBody>
                    <a:bodyPr/>
                    <a:lstStyle/>
                    <a:p>
                      <a:endParaRPr lang="es-ES_tradnl"/>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s-ES_trad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s-ES_trad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s-ES_trad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s-ES_tradnl"/>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1329895"/>
                  </a:ext>
                </a:extLst>
              </a:tr>
              <a:tr h="370840">
                <a:tc>
                  <a:txBody>
                    <a:bodyPr/>
                    <a:lstStyle/>
                    <a:p>
                      <a:pPr marL="0" marR="0" lvl="0" indent="0" algn="just" defTabSz="914395" rtl="0" eaLnBrk="1" fontAlgn="auto" latinLnBrk="0" hangingPunct="1">
                        <a:lnSpc>
                          <a:spcPct val="100000"/>
                        </a:lnSpc>
                        <a:spcBef>
                          <a:spcPts val="0"/>
                        </a:spcBef>
                        <a:spcAft>
                          <a:spcPts val="0"/>
                        </a:spcAft>
                        <a:buClrTx/>
                        <a:buSzTx/>
                        <a:buFontTx/>
                        <a:buNone/>
                        <a:tabLst/>
                        <a:defRPr/>
                      </a:pPr>
                      <a:r>
                        <a:rPr lang="es-ES" sz="1100">
                          <a:latin typeface="Texta Alt" panose="00000500000000000000" pitchFamily="50" charset="0"/>
                        </a:rPr>
                        <a:t>Solución diseñada para la automatización y gestión eficiente del trabajo de un </a:t>
                      </a:r>
                      <a:r>
                        <a:rPr lang="es-ES" sz="1100" err="1">
                          <a:latin typeface="Texta Alt" panose="00000500000000000000" pitchFamily="50" charset="0"/>
                        </a:rPr>
                        <a:t>Call</a:t>
                      </a:r>
                      <a:r>
                        <a:rPr lang="es-ES" sz="1100">
                          <a:latin typeface="Texta Alt" panose="00000500000000000000" pitchFamily="50" charset="0"/>
                        </a:rPr>
                        <a:t> Center.</a:t>
                      </a:r>
                    </a:p>
                    <a:p>
                      <a:pPr algn="just"/>
                      <a:endParaRPr lang="es-ES_tradnl" sz="1100">
                        <a:latin typeface="Texta Alt" panose="00000500000000000000" pitchFamily="50"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just"/>
                      <a:r>
                        <a:rPr lang="es-ES" sz="1100">
                          <a:latin typeface="Texta Alt" panose="00000500000000000000" pitchFamily="50" charset="0"/>
                        </a:rPr>
                        <a:t>GUC reparte el trabajo a los agentes de la forma más idónea en cada momento, al margen de si la comunicación es en tiempo real (llamadas, chats) o no (Emails, SMS, fax, tareas </a:t>
                      </a:r>
                      <a:r>
                        <a:rPr lang="es-ES" sz="1100" err="1">
                          <a:latin typeface="Texta Alt" panose="00000500000000000000" pitchFamily="50" charset="0"/>
                        </a:rPr>
                        <a:t>Backoffice</a:t>
                      </a:r>
                      <a:r>
                        <a:rPr lang="es-ES" sz="1100">
                          <a:latin typeface="Texta Alt" panose="00000500000000000000" pitchFamily="50" charset="0"/>
                        </a:rPr>
                        <a:t>, </a:t>
                      </a:r>
                      <a:r>
                        <a:rPr lang="es-ES" sz="1100" err="1">
                          <a:latin typeface="Texta Alt" panose="00000500000000000000" pitchFamily="50" charset="0"/>
                        </a:rPr>
                        <a:t>Whatsapp</a:t>
                      </a:r>
                      <a:r>
                        <a:rPr lang="es-ES" sz="1100">
                          <a:latin typeface="Texta Alt" panose="00000500000000000000" pitchFamily="50" charset="0"/>
                        </a:rPr>
                        <a:t>).</a:t>
                      </a:r>
                      <a:endParaRPr lang="es-ES_tradnl" sz="1100">
                        <a:latin typeface="Texta Alt"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just"/>
                      <a:r>
                        <a:rPr lang="es-ES" sz="1100">
                          <a:latin typeface="Texta Alt" panose="00000500000000000000" pitchFamily="50" charset="0"/>
                        </a:rPr>
                        <a:t>Ordenación del trabajo a realizar. Prioriza el trabajo según la formación de los agentes, mejora se productividad y el nivel de satisfacción de los clientes.</a:t>
                      </a:r>
                      <a:endParaRPr lang="es-ES_tradnl" sz="1100">
                        <a:latin typeface="Texta Alt"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just"/>
                      <a:r>
                        <a:rPr lang="es-ES" sz="1100">
                          <a:latin typeface="Texta Alt" panose="00000500000000000000" pitchFamily="50" charset="0"/>
                        </a:rPr>
                        <a:t>Supervisión del trabajo realizado por los Centros/Agentes</a:t>
                      </a:r>
                      <a:endParaRPr lang="es-ES_tradnl" sz="1100">
                        <a:latin typeface="Texta Alt"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just"/>
                      <a:r>
                        <a:rPr lang="es-ES" sz="1100">
                          <a:latin typeface="Texta Alt" panose="00000500000000000000" pitchFamily="50" charset="0"/>
                        </a:rPr>
                        <a:t>Recopilación de datos estadísticos </a:t>
                      </a:r>
                      <a:endParaRPr lang="es-ES_tradnl" sz="1100">
                        <a:latin typeface="Texta Alt" panose="00000500000000000000" pitchFamily="50"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26862465"/>
                  </a:ext>
                </a:extLst>
              </a:tr>
            </a:tbl>
          </a:graphicData>
        </a:graphic>
      </p:graphicFrame>
      <p:sp>
        <p:nvSpPr>
          <p:cNvPr id="22" name="Marcador de número de diapositiva 1">
            <a:extLst>
              <a:ext uri="{FF2B5EF4-FFF2-40B4-BE49-F238E27FC236}">
                <a16:creationId xmlns:a16="http://schemas.microsoft.com/office/drawing/2014/main" id="{0FA0DFC9-6E86-42D5-48E0-BE61BB84FF6D}"/>
              </a:ext>
            </a:extLst>
          </p:cNvPr>
          <p:cNvSpPr>
            <a:spLocks noGrp="1"/>
          </p:cNvSpPr>
          <p:nvPr>
            <p:ph type="sldNum" sz="quarter" idx="12"/>
          </p:nvPr>
        </p:nvSpPr>
        <p:spPr>
          <a:xfrm>
            <a:off x="9492439" y="6608999"/>
            <a:ext cx="479426" cy="365125"/>
          </a:xfrm>
        </p:spPr>
        <p:txBody>
          <a:bodyPr/>
          <a:lstStyle/>
          <a:p>
            <a:fld id="{B67A785B-7D4F-4E2B-A288-83329498BEF2}" type="slidenum">
              <a:rPr lang="es-ES" sz="700">
                <a:solidFill>
                  <a:schemeClr val="bg1"/>
                </a:solidFill>
              </a:rPr>
              <a:t>11</a:t>
            </a:fld>
            <a:r>
              <a:rPr lang="es-ES" sz="700">
                <a:solidFill>
                  <a:schemeClr val="bg1"/>
                </a:solidFill>
              </a:rPr>
              <a:t>/51</a:t>
            </a:r>
          </a:p>
        </p:txBody>
      </p:sp>
      <p:grpSp>
        <p:nvGrpSpPr>
          <p:cNvPr id="37" name="Grupo 36">
            <a:extLst>
              <a:ext uri="{FF2B5EF4-FFF2-40B4-BE49-F238E27FC236}">
                <a16:creationId xmlns:a16="http://schemas.microsoft.com/office/drawing/2014/main" id="{C8AE3C03-EE47-69F0-4A9E-6F7A99769BB8}"/>
              </a:ext>
            </a:extLst>
          </p:cNvPr>
          <p:cNvGrpSpPr/>
          <p:nvPr/>
        </p:nvGrpSpPr>
        <p:grpSpPr>
          <a:xfrm>
            <a:off x="0" y="508740"/>
            <a:ext cx="11090865" cy="7601999"/>
            <a:chOff x="0" y="508740"/>
            <a:chExt cx="11090865" cy="7601999"/>
          </a:xfrm>
        </p:grpSpPr>
        <p:pic>
          <p:nvPicPr>
            <p:cNvPr id="38" name="Imagen 37" descr="Icono&#10;&#10;Descripción generada automáticamente">
              <a:extLst>
                <a:ext uri="{FF2B5EF4-FFF2-40B4-BE49-F238E27FC236}">
                  <a16:creationId xmlns:a16="http://schemas.microsoft.com/office/drawing/2014/main" id="{49034FA5-EECE-6E32-A17F-7493BC5B88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grpSp>
          <p:nvGrpSpPr>
            <p:cNvPr id="39" name="Grupo 38">
              <a:extLst>
                <a:ext uri="{FF2B5EF4-FFF2-40B4-BE49-F238E27FC236}">
                  <a16:creationId xmlns:a16="http://schemas.microsoft.com/office/drawing/2014/main" id="{60B7FCFE-4D75-C5A1-64B6-0B099A8850A7}"/>
                </a:ext>
              </a:extLst>
            </p:cNvPr>
            <p:cNvGrpSpPr/>
            <p:nvPr/>
          </p:nvGrpSpPr>
          <p:grpSpPr>
            <a:xfrm>
              <a:off x="0" y="3540771"/>
              <a:ext cx="11090865" cy="4569968"/>
              <a:chOff x="0" y="3540771"/>
              <a:chExt cx="11090865" cy="4569968"/>
            </a:xfrm>
          </p:grpSpPr>
          <p:sp>
            <p:nvSpPr>
              <p:cNvPr id="40" name="Marcador de número de diapositiva 1">
                <a:extLst>
                  <a:ext uri="{FF2B5EF4-FFF2-40B4-BE49-F238E27FC236}">
                    <a16:creationId xmlns:a16="http://schemas.microsoft.com/office/drawing/2014/main" id="{4EF4ED73-4870-0E46-5C77-872AA3B5CAFB}"/>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11</a:t>
                </a:fld>
                <a:r>
                  <a:rPr lang="es-ES" sz="1050">
                    <a:solidFill>
                      <a:srgbClr val="18191E"/>
                    </a:solidFill>
                    <a:latin typeface="Texta Alt Medium" pitchFamily="2" charset="77"/>
                  </a:rPr>
                  <a:t>/53</a:t>
                </a:r>
              </a:p>
            </p:txBody>
          </p:sp>
          <p:grpSp>
            <p:nvGrpSpPr>
              <p:cNvPr id="41" name="Grupo 40">
                <a:extLst>
                  <a:ext uri="{FF2B5EF4-FFF2-40B4-BE49-F238E27FC236}">
                    <a16:creationId xmlns:a16="http://schemas.microsoft.com/office/drawing/2014/main" id="{EB234066-9564-3B50-7AE8-88C156B8BD0C}"/>
                  </a:ext>
                </a:extLst>
              </p:cNvPr>
              <p:cNvGrpSpPr/>
              <p:nvPr/>
            </p:nvGrpSpPr>
            <p:grpSpPr>
              <a:xfrm>
                <a:off x="0" y="4132526"/>
                <a:ext cx="11090865" cy="3978213"/>
                <a:chOff x="0" y="4132526"/>
                <a:chExt cx="11090865" cy="3978213"/>
              </a:xfrm>
            </p:grpSpPr>
            <p:pic>
              <p:nvPicPr>
                <p:cNvPr id="43" name="Imagen 42" descr="Dibujo de la tierra desde el espacio&#10;&#10;Descripción generada automáticamente con confianza baja">
                  <a:extLst>
                    <a:ext uri="{FF2B5EF4-FFF2-40B4-BE49-F238E27FC236}">
                      <a16:creationId xmlns:a16="http://schemas.microsoft.com/office/drawing/2014/main" id="{1059DA41-DA69-B28A-CF65-A1F90A82F6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44" name="CuadroTexto 43">
                  <a:extLst>
                    <a:ext uri="{FF2B5EF4-FFF2-40B4-BE49-F238E27FC236}">
                      <a16:creationId xmlns:a16="http://schemas.microsoft.com/office/drawing/2014/main" id="{BE183C10-2AA3-1CED-5C56-564CA030205A}"/>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grpSp>
      </p:grpSp>
      <p:sp>
        <p:nvSpPr>
          <p:cNvPr id="49" name="TextBox 29">
            <a:extLst>
              <a:ext uri="{FF2B5EF4-FFF2-40B4-BE49-F238E27FC236}">
                <a16:creationId xmlns:a16="http://schemas.microsoft.com/office/drawing/2014/main" id="{E45ED17D-BDAB-6977-5BFC-88BE4A51E0A2}"/>
              </a:ext>
            </a:extLst>
          </p:cNvPr>
          <p:cNvSpPr txBox="1"/>
          <p:nvPr/>
        </p:nvSpPr>
        <p:spPr>
          <a:xfrm>
            <a:off x="0" y="709200"/>
            <a:ext cx="9906000" cy="400110"/>
          </a:xfrm>
          <a:prstGeom prst="rect">
            <a:avLst/>
          </a:prstGeom>
          <a:noFill/>
        </p:spPr>
        <p:txBody>
          <a:bodyPr wrap="square" rtlCol="0">
            <a:spAutoFit/>
          </a:bodyPr>
          <a:lstStyle/>
          <a:p>
            <a:pPr algn="ctr" defTabSz="185714">
              <a:defRPr/>
            </a:pPr>
            <a:r>
              <a:rPr lang="en-US" sz="2000" b="1">
                <a:solidFill>
                  <a:schemeClr val="tx1">
                    <a:lumMod val="90000"/>
                    <a:lumOff val="10000"/>
                  </a:schemeClr>
                </a:solidFill>
                <a:latin typeface="Texta Alt Book" pitchFamily="2" charset="77"/>
                <a:cs typeface="Fredoka Medium" pitchFamily="2" charset="-79"/>
              </a:rPr>
              <a:t>FUNCIONES ALTO NIVEL</a:t>
            </a:r>
          </a:p>
        </p:txBody>
      </p:sp>
      <p:grpSp>
        <p:nvGrpSpPr>
          <p:cNvPr id="2" name="Grupo 1">
            <a:extLst>
              <a:ext uri="{FF2B5EF4-FFF2-40B4-BE49-F238E27FC236}">
                <a16:creationId xmlns:a16="http://schemas.microsoft.com/office/drawing/2014/main" id="{3C19E031-6D20-5345-057D-F39CAB38E1E4}"/>
              </a:ext>
            </a:extLst>
          </p:cNvPr>
          <p:cNvGrpSpPr/>
          <p:nvPr/>
        </p:nvGrpSpPr>
        <p:grpSpPr>
          <a:xfrm>
            <a:off x="0" y="328780"/>
            <a:ext cx="11090865" cy="7781959"/>
            <a:chOff x="0" y="328780"/>
            <a:chExt cx="11090865" cy="7781959"/>
          </a:xfrm>
        </p:grpSpPr>
        <p:pic>
          <p:nvPicPr>
            <p:cNvPr id="3" name="Imagen 2" descr="Icono&#10;&#10;Descripción generada automáticamente">
              <a:extLst>
                <a:ext uri="{FF2B5EF4-FFF2-40B4-BE49-F238E27FC236}">
                  <a16:creationId xmlns:a16="http://schemas.microsoft.com/office/drawing/2014/main" id="{9B4DA734-3508-EB1A-7569-C0D2397183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grpSp>
          <p:nvGrpSpPr>
            <p:cNvPr id="6" name="Grupo 5">
              <a:extLst>
                <a:ext uri="{FF2B5EF4-FFF2-40B4-BE49-F238E27FC236}">
                  <a16:creationId xmlns:a16="http://schemas.microsoft.com/office/drawing/2014/main" id="{A01BAEE7-6659-9D15-7FA7-26A9F4B72E7D}"/>
                </a:ext>
              </a:extLst>
            </p:cNvPr>
            <p:cNvGrpSpPr/>
            <p:nvPr/>
          </p:nvGrpSpPr>
          <p:grpSpPr>
            <a:xfrm>
              <a:off x="0" y="328780"/>
              <a:ext cx="11090865" cy="7781959"/>
              <a:chOff x="0" y="328780"/>
              <a:chExt cx="11090865" cy="7781959"/>
            </a:xfrm>
          </p:grpSpPr>
          <p:grpSp>
            <p:nvGrpSpPr>
              <p:cNvPr id="7" name="Grupo 6">
                <a:extLst>
                  <a:ext uri="{FF2B5EF4-FFF2-40B4-BE49-F238E27FC236}">
                    <a16:creationId xmlns:a16="http://schemas.microsoft.com/office/drawing/2014/main" id="{142DC200-746A-70D1-C1B9-1AB101358988}"/>
                  </a:ext>
                </a:extLst>
              </p:cNvPr>
              <p:cNvGrpSpPr/>
              <p:nvPr/>
            </p:nvGrpSpPr>
            <p:grpSpPr>
              <a:xfrm>
                <a:off x="252000" y="328780"/>
                <a:ext cx="9440664" cy="6204139"/>
                <a:chOff x="252000" y="328780"/>
                <a:chExt cx="9440664" cy="6204139"/>
              </a:xfrm>
            </p:grpSpPr>
            <p:sp>
              <p:nvSpPr>
                <p:cNvPr id="10" name="Rectángulo 9">
                  <a:extLst>
                    <a:ext uri="{FF2B5EF4-FFF2-40B4-BE49-F238E27FC236}">
                      <a16:creationId xmlns:a16="http://schemas.microsoft.com/office/drawing/2014/main" id="{C77D1892-6E1A-C031-AE89-F7E26B3EBEAA}"/>
                    </a:ext>
                  </a:extLst>
                </p:cNvPr>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11" name="Rectángulo 10">
                  <a:extLst>
                    <a:ext uri="{FF2B5EF4-FFF2-40B4-BE49-F238E27FC236}">
                      <a16:creationId xmlns:a16="http://schemas.microsoft.com/office/drawing/2014/main" id="{2E00E02F-4140-CE96-9F64-8799046B92F0}"/>
                    </a:ext>
                  </a:extLst>
                </p:cNvPr>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12" name="Rectángulo 11">
                  <a:extLst>
                    <a:ext uri="{FF2B5EF4-FFF2-40B4-BE49-F238E27FC236}">
                      <a16:creationId xmlns:a16="http://schemas.microsoft.com/office/drawing/2014/main" id="{A971979E-C578-4858-BE0D-A22BE172ABC5}"/>
                    </a:ext>
                  </a:extLst>
                </p:cNvPr>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13" name="Rectángulo 12">
                  <a:extLst>
                    <a:ext uri="{FF2B5EF4-FFF2-40B4-BE49-F238E27FC236}">
                      <a16:creationId xmlns:a16="http://schemas.microsoft.com/office/drawing/2014/main" id="{82279283-5F0E-BFF9-B421-E06F0617646F}"/>
                    </a:ext>
                  </a:extLst>
                </p:cNvPr>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8" name="Imagen 7" descr="Dibujo de la tierra desde el espacio&#10;&#10;Descripción generada automáticamente con confianza baja">
                <a:extLst>
                  <a:ext uri="{FF2B5EF4-FFF2-40B4-BE49-F238E27FC236}">
                    <a16:creationId xmlns:a16="http://schemas.microsoft.com/office/drawing/2014/main" id="{69B76714-6A80-F40A-4800-E7DBF05FC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9" name="CuadroTexto 8">
                <a:extLst>
                  <a:ext uri="{FF2B5EF4-FFF2-40B4-BE49-F238E27FC236}">
                    <a16:creationId xmlns:a16="http://schemas.microsoft.com/office/drawing/2014/main" id="{7FA41B98-760B-17BF-7D40-7E4658832405}"/>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grpSp>
      <p:pic>
        <p:nvPicPr>
          <p:cNvPr id="25" name="Imagen 24" descr="Icono&#10;&#10;Descripción generada automáticamente">
            <a:extLst>
              <a:ext uri="{FF2B5EF4-FFF2-40B4-BE49-F238E27FC236}">
                <a16:creationId xmlns:a16="http://schemas.microsoft.com/office/drawing/2014/main" id="{2A571896-3609-9AE8-CD72-01D84D42AC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7225" y="2282019"/>
            <a:ext cx="1117386" cy="1117386"/>
          </a:xfrm>
          <a:prstGeom prst="rect">
            <a:avLst/>
          </a:prstGeom>
        </p:spPr>
      </p:pic>
      <p:pic>
        <p:nvPicPr>
          <p:cNvPr id="27" name="Imagen 26" descr="Icono&#10;&#10;Descripción generada automáticamente">
            <a:extLst>
              <a:ext uri="{FF2B5EF4-FFF2-40B4-BE49-F238E27FC236}">
                <a16:creationId xmlns:a16="http://schemas.microsoft.com/office/drawing/2014/main" id="{B879DBCB-F068-A5F1-DD26-690E64EF19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1125" y="2236844"/>
            <a:ext cx="1162561" cy="1162561"/>
          </a:xfrm>
          <a:prstGeom prst="rect">
            <a:avLst/>
          </a:prstGeom>
        </p:spPr>
      </p:pic>
      <p:pic>
        <p:nvPicPr>
          <p:cNvPr id="29" name="Imagen 28" descr="Imagen que contiene Icono&#10;&#10;Descripción generada automáticamente">
            <a:extLst>
              <a:ext uri="{FF2B5EF4-FFF2-40B4-BE49-F238E27FC236}">
                <a16:creationId xmlns:a16="http://schemas.microsoft.com/office/drawing/2014/main" id="{A566E874-5080-1E94-513F-386F78E324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6420" y="2204945"/>
            <a:ext cx="1217923" cy="1217923"/>
          </a:xfrm>
          <a:prstGeom prst="rect">
            <a:avLst/>
          </a:prstGeom>
        </p:spPr>
      </p:pic>
      <p:pic>
        <p:nvPicPr>
          <p:cNvPr id="31" name="Imagen 30" descr="Icono&#10;&#10;Descripción generada automáticamente">
            <a:extLst>
              <a:ext uri="{FF2B5EF4-FFF2-40B4-BE49-F238E27FC236}">
                <a16:creationId xmlns:a16="http://schemas.microsoft.com/office/drawing/2014/main" id="{ED87F2C6-B80E-FADA-DF65-BF39B89E1C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57170" y="2236844"/>
            <a:ext cx="1145157" cy="1145157"/>
          </a:xfrm>
          <a:prstGeom prst="rect">
            <a:avLst/>
          </a:prstGeom>
        </p:spPr>
      </p:pic>
      <p:pic>
        <p:nvPicPr>
          <p:cNvPr id="1026" name="Picture 2" descr="Cti Computer Telephony Integration Acronym Business Stock Vector ...">
            <a:extLst>
              <a:ext uri="{FF2B5EF4-FFF2-40B4-BE49-F238E27FC236}">
                <a16:creationId xmlns:a16="http://schemas.microsoft.com/office/drawing/2014/main" id="{4D467785-4ACA-0FB2-E76B-79E8EDEB09B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6838"/>
          <a:stretch/>
        </p:blipFill>
        <p:spPr bwMode="auto">
          <a:xfrm>
            <a:off x="1082452" y="2270804"/>
            <a:ext cx="1590410" cy="1115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568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A95E8-F5BB-B92D-69A6-EE17F9295358}"/>
            </a:ext>
          </a:extLst>
        </p:cNvPr>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9F131AE5-E6CD-ED61-8438-185669FEAE38}"/>
              </a:ext>
            </a:extLst>
          </p:cNvPr>
          <p:cNvGraphicFramePr>
            <a:graphicFrameLocks noGrp="1"/>
          </p:cNvGraphicFramePr>
          <p:nvPr>
            <p:extLst>
              <p:ext uri="{D42A27DB-BD31-4B8C-83A1-F6EECF244321}">
                <p14:modId xmlns:p14="http://schemas.microsoft.com/office/powerpoint/2010/main" val="271543338"/>
              </p:ext>
            </p:extLst>
          </p:nvPr>
        </p:nvGraphicFramePr>
        <p:xfrm>
          <a:off x="1642996" y="2276272"/>
          <a:ext cx="6603999" cy="3114318"/>
        </p:xfrm>
        <a:graphic>
          <a:graphicData uri="http://schemas.openxmlformats.org/drawingml/2006/table">
            <a:tbl>
              <a:tblPr firstRow="1" bandRow="1">
                <a:tableStyleId>{2D5ABB26-0587-4C30-8999-92F81FD0307C}</a:tableStyleId>
              </a:tblPr>
              <a:tblGrid>
                <a:gridCol w="2201333">
                  <a:extLst>
                    <a:ext uri="{9D8B030D-6E8A-4147-A177-3AD203B41FA5}">
                      <a16:colId xmlns:a16="http://schemas.microsoft.com/office/drawing/2014/main" val="454275094"/>
                    </a:ext>
                  </a:extLst>
                </a:gridCol>
                <a:gridCol w="2201333">
                  <a:extLst>
                    <a:ext uri="{9D8B030D-6E8A-4147-A177-3AD203B41FA5}">
                      <a16:colId xmlns:a16="http://schemas.microsoft.com/office/drawing/2014/main" val="1017814596"/>
                    </a:ext>
                  </a:extLst>
                </a:gridCol>
                <a:gridCol w="2201333">
                  <a:extLst>
                    <a:ext uri="{9D8B030D-6E8A-4147-A177-3AD203B41FA5}">
                      <a16:colId xmlns:a16="http://schemas.microsoft.com/office/drawing/2014/main" val="3120787815"/>
                    </a:ext>
                  </a:extLst>
                </a:gridCol>
              </a:tblGrid>
              <a:tr h="1072158">
                <a:tc>
                  <a:txBody>
                    <a:bodyPr/>
                    <a:lstStyle/>
                    <a:p>
                      <a:endParaRPr lang="es-ES_tradnl"/>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s-ES_trad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s-ES_tradnl"/>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8539843"/>
                  </a:ext>
                </a:extLst>
              </a:tr>
              <a:tr h="370840">
                <a:tc>
                  <a:txBody>
                    <a:bodyPr/>
                    <a:lstStyle/>
                    <a:p>
                      <a:pPr algn="just"/>
                      <a:r>
                        <a:rPr lang="es-ES" sz="1600" b="1">
                          <a:latin typeface="Texta Alt" panose="00000500000000000000" pitchFamily="50" charset="0"/>
                        </a:rPr>
                        <a:t>Gestiona la centralita (PBX) </a:t>
                      </a:r>
                      <a:r>
                        <a:rPr lang="es-ES" sz="1600">
                          <a:latin typeface="Texta Alt" panose="00000500000000000000" pitchFamily="50" charset="0"/>
                        </a:rPr>
                        <a:t>y los agentes desde un único punto, conjuntamente con potentes  monitores en tiempo real </a:t>
                      </a:r>
                    </a:p>
                    <a:p>
                      <a:pPr algn="just"/>
                      <a:r>
                        <a:rPr lang="es-ES" sz="1600">
                          <a:latin typeface="Texta Alt" panose="00000500000000000000" pitchFamily="50" charset="0"/>
                        </a:rPr>
                        <a:t> de colas y agentes.</a:t>
                      </a:r>
                      <a:endParaRPr lang="es-ES" sz="1600" u="sng">
                        <a:highlight>
                          <a:srgbClr val="FFFF00"/>
                        </a:highlight>
                        <a:latin typeface="Texta Alt" panose="00000500000000000000" pitchFamily="50" charset="0"/>
                      </a:endParaRPr>
                    </a:p>
                    <a:p>
                      <a:pPr algn="l"/>
                      <a:endParaRPr lang="es-ES_tradnl" sz="1600">
                        <a:latin typeface="Texta Alt" panose="00000500000000000000" pitchFamily="50"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just" defTabSz="914395" rtl="0" eaLnBrk="1" fontAlgn="auto" latinLnBrk="0" hangingPunct="1">
                        <a:lnSpc>
                          <a:spcPct val="100000"/>
                        </a:lnSpc>
                        <a:spcBef>
                          <a:spcPts val="0"/>
                        </a:spcBef>
                        <a:spcAft>
                          <a:spcPts val="0"/>
                        </a:spcAft>
                        <a:buClrTx/>
                        <a:buSzTx/>
                        <a:buFontTx/>
                        <a:buNone/>
                        <a:tabLst/>
                        <a:defRPr/>
                      </a:pPr>
                      <a:r>
                        <a:rPr lang="es-ES" sz="1600" b="1">
                          <a:latin typeface="Texta Alt" panose="00000500000000000000" pitchFamily="50" charset="0"/>
                        </a:rPr>
                        <a:t>GUC es un Software CTI integrado con CRM </a:t>
                      </a:r>
                      <a:r>
                        <a:rPr lang="es-ES" sz="1600">
                          <a:latin typeface="Texta Alt" panose="00000500000000000000" pitchFamily="50" charset="0"/>
                        </a:rPr>
                        <a:t>con</a:t>
                      </a:r>
                      <a:r>
                        <a:rPr lang="es-ES" sz="1600" b="1">
                          <a:latin typeface="Texta Alt" panose="00000500000000000000" pitchFamily="50" charset="0"/>
                        </a:rPr>
                        <a:t> </a:t>
                      </a:r>
                      <a:r>
                        <a:rPr lang="es-ES" sz="1600" b="0">
                          <a:latin typeface="Texta Alt" panose="00000500000000000000" pitchFamily="50" charset="0"/>
                        </a:rPr>
                        <a:t>f</a:t>
                      </a:r>
                      <a:r>
                        <a:rPr lang="es-ES" sz="1600">
                          <a:latin typeface="Texta Alt" panose="00000500000000000000" pitchFamily="50" charset="0"/>
                        </a:rPr>
                        <a:t>uncionalidades de Control/Gestión que requiere un Contact Center.</a:t>
                      </a:r>
                    </a:p>
                    <a:p>
                      <a:pPr algn="l"/>
                      <a:endParaRPr lang="es-ES_tradnl" sz="1600">
                        <a:latin typeface="Texta Alt"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a:r>
                        <a:rPr lang="es-ES" sz="1600">
                          <a:latin typeface="Texta Alt" panose="00000500000000000000" pitchFamily="50" charset="0"/>
                        </a:rPr>
                        <a:t>Ofrece servicios transversales</a:t>
                      </a:r>
                    </a:p>
                    <a:p>
                      <a:pPr algn="l"/>
                      <a:r>
                        <a:rPr lang="es-ES" sz="1200">
                          <a:latin typeface="Texta Alt" panose="00000500000000000000" pitchFamily="50" charset="0"/>
                        </a:rPr>
                        <a:t>(Centros, Proveedores, Departamentos).</a:t>
                      </a:r>
                    </a:p>
                    <a:p>
                      <a:pPr algn="l"/>
                      <a:endParaRPr lang="es-ES_tradnl" sz="1600">
                        <a:latin typeface="Texta Alt" panose="00000500000000000000" pitchFamily="50"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74566907"/>
                  </a:ext>
                </a:extLst>
              </a:tr>
            </a:tbl>
          </a:graphicData>
        </a:graphic>
      </p:graphicFrame>
      <p:sp>
        <p:nvSpPr>
          <p:cNvPr id="15" name="Marcador de número de diapositiva 1">
            <a:extLst>
              <a:ext uri="{FF2B5EF4-FFF2-40B4-BE49-F238E27FC236}">
                <a16:creationId xmlns:a16="http://schemas.microsoft.com/office/drawing/2014/main" id="{C32E9B80-6493-9ED7-213B-FC8A69A309EF}"/>
              </a:ext>
            </a:extLst>
          </p:cNvPr>
          <p:cNvSpPr>
            <a:spLocks noGrp="1"/>
          </p:cNvSpPr>
          <p:nvPr>
            <p:ph type="sldNum" sz="quarter" idx="12"/>
          </p:nvPr>
        </p:nvSpPr>
        <p:spPr>
          <a:xfrm>
            <a:off x="9492439" y="6608999"/>
            <a:ext cx="479426" cy="365125"/>
          </a:xfrm>
        </p:spPr>
        <p:txBody>
          <a:bodyPr/>
          <a:lstStyle/>
          <a:p>
            <a:fld id="{B67A785B-7D4F-4E2B-A288-83329498BEF2}" type="slidenum">
              <a:rPr lang="es-ES" sz="700">
                <a:solidFill>
                  <a:schemeClr val="bg1"/>
                </a:solidFill>
              </a:rPr>
              <a:t>12</a:t>
            </a:fld>
            <a:r>
              <a:rPr lang="es-ES" sz="700">
                <a:solidFill>
                  <a:schemeClr val="bg1"/>
                </a:solidFill>
              </a:rPr>
              <a:t>/51</a:t>
            </a:r>
          </a:p>
        </p:txBody>
      </p:sp>
      <p:grpSp>
        <p:nvGrpSpPr>
          <p:cNvPr id="30" name="Grupo 29">
            <a:extLst>
              <a:ext uri="{FF2B5EF4-FFF2-40B4-BE49-F238E27FC236}">
                <a16:creationId xmlns:a16="http://schemas.microsoft.com/office/drawing/2014/main" id="{E78C0F26-460F-F539-B6D5-3C923C25A9DB}"/>
              </a:ext>
            </a:extLst>
          </p:cNvPr>
          <p:cNvGrpSpPr/>
          <p:nvPr/>
        </p:nvGrpSpPr>
        <p:grpSpPr>
          <a:xfrm>
            <a:off x="0" y="328780"/>
            <a:ext cx="11090865" cy="7781959"/>
            <a:chOff x="0" y="328780"/>
            <a:chExt cx="11090865" cy="7781959"/>
          </a:xfrm>
        </p:grpSpPr>
        <p:pic>
          <p:nvPicPr>
            <p:cNvPr id="31" name="Imagen 30" descr="Icono&#10;&#10;Descripción generada automáticamente">
              <a:extLst>
                <a:ext uri="{FF2B5EF4-FFF2-40B4-BE49-F238E27FC236}">
                  <a16:creationId xmlns:a16="http://schemas.microsoft.com/office/drawing/2014/main" id="{C138324B-EBCF-3C14-2CDF-36178857C8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grpSp>
          <p:nvGrpSpPr>
            <p:cNvPr id="32" name="Grupo 31">
              <a:extLst>
                <a:ext uri="{FF2B5EF4-FFF2-40B4-BE49-F238E27FC236}">
                  <a16:creationId xmlns:a16="http://schemas.microsoft.com/office/drawing/2014/main" id="{FAA736AC-AE35-106C-5D44-1A3B4D05B49A}"/>
                </a:ext>
              </a:extLst>
            </p:cNvPr>
            <p:cNvGrpSpPr/>
            <p:nvPr/>
          </p:nvGrpSpPr>
          <p:grpSpPr>
            <a:xfrm>
              <a:off x="0" y="328780"/>
              <a:ext cx="11090865" cy="7781959"/>
              <a:chOff x="0" y="328780"/>
              <a:chExt cx="11090865" cy="7781959"/>
            </a:xfrm>
          </p:grpSpPr>
          <p:sp>
            <p:nvSpPr>
              <p:cNvPr id="33" name="Marcador de número de diapositiva 1">
                <a:extLst>
                  <a:ext uri="{FF2B5EF4-FFF2-40B4-BE49-F238E27FC236}">
                    <a16:creationId xmlns:a16="http://schemas.microsoft.com/office/drawing/2014/main" id="{4820ABA1-FBA9-7047-3C80-D2F0C7C356D3}"/>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12</a:t>
                </a:fld>
                <a:r>
                  <a:rPr lang="es-ES" sz="1050">
                    <a:solidFill>
                      <a:srgbClr val="18191E"/>
                    </a:solidFill>
                    <a:latin typeface="Texta Alt Medium" pitchFamily="2" charset="77"/>
                  </a:rPr>
                  <a:t>/53</a:t>
                </a:r>
              </a:p>
            </p:txBody>
          </p:sp>
          <p:grpSp>
            <p:nvGrpSpPr>
              <p:cNvPr id="34" name="Grupo 33">
                <a:extLst>
                  <a:ext uri="{FF2B5EF4-FFF2-40B4-BE49-F238E27FC236}">
                    <a16:creationId xmlns:a16="http://schemas.microsoft.com/office/drawing/2014/main" id="{8CBE3589-146C-1044-53AE-5E2EF0C4E84F}"/>
                  </a:ext>
                </a:extLst>
              </p:cNvPr>
              <p:cNvGrpSpPr/>
              <p:nvPr/>
            </p:nvGrpSpPr>
            <p:grpSpPr>
              <a:xfrm>
                <a:off x="0" y="328780"/>
                <a:ext cx="11090865" cy="7781959"/>
                <a:chOff x="0" y="328780"/>
                <a:chExt cx="11090865" cy="7781959"/>
              </a:xfrm>
            </p:grpSpPr>
            <p:grpSp>
              <p:nvGrpSpPr>
                <p:cNvPr id="35" name="Grupo 34">
                  <a:extLst>
                    <a:ext uri="{FF2B5EF4-FFF2-40B4-BE49-F238E27FC236}">
                      <a16:creationId xmlns:a16="http://schemas.microsoft.com/office/drawing/2014/main" id="{4BBB7EF5-6F9C-AFA7-5900-D29D1A15CBAA}"/>
                    </a:ext>
                  </a:extLst>
                </p:cNvPr>
                <p:cNvGrpSpPr/>
                <p:nvPr/>
              </p:nvGrpSpPr>
              <p:grpSpPr>
                <a:xfrm>
                  <a:off x="252000" y="328780"/>
                  <a:ext cx="9440664" cy="6204139"/>
                  <a:chOff x="252000" y="328780"/>
                  <a:chExt cx="9440664" cy="6204139"/>
                </a:xfrm>
              </p:grpSpPr>
              <p:sp>
                <p:nvSpPr>
                  <p:cNvPr id="38" name="Rectángulo 37">
                    <a:extLst>
                      <a:ext uri="{FF2B5EF4-FFF2-40B4-BE49-F238E27FC236}">
                        <a16:creationId xmlns:a16="http://schemas.microsoft.com/office/drawing/2014/main" id="{D67B1A9E-8860-C3CF-7F72-569F5CB482D0}"/>
                      </a:ext>
                    </a:extLst>
                  </p:cNvPr>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39" name="Rectángulo 38">
                    <a:extLst>
                      <a:ext uri="{FF2B5EF4-FFF2-40B4-BE49-F238E27FC236}">
                        <a16:creationId xmlns:a16="http://schemas.microsoft.com/office/drawing/2014/main" id="{70806A53-6262-0406-624A-5C6E9B98367B}"/>
                      </a:ext>
                    </a:extLst>
                  </p:cNvPr>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0" name="Rectángulo 39">
                    <a:extLst>
                      <a:ext uri="{FF2B5EF4-FFF2-40B4-BE49-F238E27FC236}">
                        <a16:creationId xmlns:a16="http://schemas.microsoft.com/office/drawing/2014/main" id="{42432F3B-2D3B-77ED-9E83-1FA47C7AA7F2}"/>
                      </a:ext>
                    </a:extLst>
                  </p:cNvPr>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1" name="Rectángulo 40">
                    <a:extLst>
                      <a:ext uri="{FF2B5EF4-FFF2-40B4-BE49-F238E27FC236}">
                        <a16:creationId xmlns:a16="http://schemas.microsoft.com/office/drawing/2014/main" id="{73034D9D-1741-F48E-F108-9F794B30BC2C}"/>
                      </a:ext>
                    </a:extLst>
                  </p:cNvPr>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36" name="Imagen 35" descr="Dibujo de la tierra desde el espacio&#10;&#10;Descripción generada automáticamente con confianza baja">
                  <a:extLst>
                    <a:ext uri="{FF2B5EF4-FFF2-40B4-BE49-F238E27FC236}">
                      <a16:creationId xmlns:a16="http://schemas.microsoft.com/office/drawing/2014/main" id="{EAE6CD83-2617-18B3-1B4B-BFD09451C4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37" name="CuadroTexto 36">
                  <a:extLst>
                    <a:ext uri="{FF2B5EF4-FFF2-40B4-BE49-F238E27FC236}">
                      <a16:creationId xmlns:a16="http://schemas.microsoft.com/office/drawing/2014/main" id="{D8B694FB-B9FD-39EA-31E5-98A5B815CF51}"/>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grpSp>
      </p:grpSp>
      <p:sp>
        <p:nvSpPr>
          <p:cNvPr id="42" name="TextBox 29">
            <a:extLst>
              <a:ext uri="{FF2B5EF4-FFF2-40B4-BE49-F238E27FC236}">
                <a16:creationId xmlns:a16="http://schemas.microsoft.com/office/drawing/2014/main" id="{7566B0E0-25B9-5A3A-1E70-D5C07E56D71A}"/>
              </a:ext>
            </a:extLst>
          </p:cNvPr>
          <p:cNvSpPr txBox="1"/>
          <p:nvPr/>
        </p:nvSpPr>
        <p:spPr>
          <a:xfrm>
            <a:off x="0" y="709200"/>
            <a:ext cx="9906000" cy="400110"/>
          </a:xfrm>
          <a:prstGeom prst="rect">
            <a:avLst/>
          </a:prstGeom>
          <a:noFill/>
        </p:spPr>
        <p:txBody>
          <a:bodyPr wrap="square" rtlCol="0">
            <a:spAutoFit/>
          </a:bodyPr>
          <a:lstStyle/>
          <a:p>
            <a:pPr algn="ctr" defTabSz="185714">
              <a:defRPr/>
            </a:pPr>
            <a:r>
              <a:rPr lang="en-US" sz="2000" b="1">
                <a:solidFill>
                  <a:schemeClr val="tx1">
                    <a:lumMod val="90000"/>
                    <a:lumOff val="10000"/>
                  </a:schemeClr>
                </a:solidFill>
                <a:latin typeface="Texta Alt Book" pitchFamily="2" charset="77"/>
                <a:cs typeface="Fredoka Medium" pitchFamily="2" charset="-79"/>
              </a:rPr>
              <a:t>MÁS QUE UN CTI</a:t>
            </a:r>
          </a:p>
        </p:txBody>
      </p:sp>
      <p:grpSp>
        <p:nvGrpSpPr>
          <p:cNvPr id="3" name="Grupo 2">
            <a:extLst>
              <a:ext uri="{FF2B5EF4-FFF2-40B4-BE49-F238E27FC236}">
                <a16:creationId xmlns:a16="http://schemas.microsoft.com/office/drawing/2014/main" id="{F19653D3-B686-0DE8-19C1-FBAF75212D72}"/>
              </a:ext>
            </a:extLst>
          </p:cNvPr>
          <p:cNvGrpSpPr/>
          <p:nvPr/>
        </p:nvGrpSpPr>
        <p:grpSpPr>
          <a:xfrm>
            <a:off x="4094799" y="2446517"/>
            <a:ext cx="1700391" cy="872529"/>
            <a:chOff x="1692591" y="2312206"/>
            <a:chExt cx="1700391" cy="872529"/>
          </a:xfrm>
        </p:grpSpPr>
        <p:pic>
          <p:nvPicPr>
            <p:cNvPr id="10" name="Imagen 9" descr="Icono&#10;&#10;Descripción generada automáticamente">
              <a:extLst>
                <a:ext uri="{FF2B5EF4-FFF2-40B4-BE49-F238E27FC236}">
                  <a16:creationId xmlns:a16="http://schemas.microsoft.com/office/drawing/2014/main" id="{7DA52237-0B6F-3C0B-854A-C0B6911AE1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2591" y="2417964"/>
              <a:ext cx="941441" cy="766771"/>
            </a:xfrm>
            <a:prstGeom prst="rect">
              <a:avLst/>
            </a:prstGeom>
          </p:spPr>
        </p:pic>
        <p:pic>
          <p:nvPicPr>
            <p:cNvPr id="14" name="Imagen 13" descr="Icono&#10;&#10;Descripción generada automáticamente">
              <a:extLst>
                <a:ext uri="{FF2B5EF4-FFF2-40B4-BE49-F238E27FC236}">
                  <a16:creationId xmlns:a16="http://schemas.microsoft.com/office/drawing/2014/main" id="{2622503A-E1E7-9D32-AC8A-EF1928EC7B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4823" y="2312206"/>
              <a:ext cx="808159" cy="808159"/>
            </a:xfrm>
            <a:prstGeom prst="rect">
              <a:avLst/>
            </a:prstGeom>
          </p:spPr>
        </p:pic>
        <p:pic>
          <p:nvPicPr>
            <p:cNvPr id="19" name="Imagen 18" descr="Icono&#10;&#10;Descripción generada automáticamente">
              <a:extLst>
                <a:ext uri="{FF2B5EF4-FFF2-40B4-BE49-F238E27FC236}">
                  <a16:creationId xmlns:a16="http://schemas.microsoft.com/office/drawing/2014/main" id="{2F7B020E-CBE1-ABCE-F96F-54460E71ACD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419479" y="2693662"/>
              <a:ext cx="214698" cy="214698"/>
            </a:xfrm>
            <a:prstGeom prst="rect">
              <a:avLst/>
            </a:prstGeom>
          </p:spPr>
        </p:pic>
      </p:grpSp>
      <p:pic>
        <p:nvPicPr>
          <p:cNvPr id="5" name="Imagen 4" descr="Icono&#10;&#10;Descripción generada automáticamente">
            <a:extLst>
              <a:ext uri="{FF2B5EF4-FFF2-40B4-BE49-F238E27FC236}">
                <a16:creationId xmlns:a16="http://schemas.microsoft.com/office/drawing/2014/main" id="{227AD1A3-2A43-C6FF-39D0-315B14F5A2B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33548" y="2446517"/>
            <a:ext cx="808159" cy="808159"/>
          </a:xfrm>
          <a:prstGeom prst="rect">
            <a:avLst/>
          </a:prstGeom>
        </p:spPr>
      </p:pic>
      <p:pic>
        <p:nvPicPr>
          <p:cNvPr id="11" name="Imagen 10" descr="Icono&#10;&#10;Descripción generada automáticamente">
            <a:extLst>
              <a:ext uri="{FF2B5EF4-FFF2-40B4-BE49-F238E27FC236}">
                <a16:creationId xmlns:a16="http://schemas.microsoft.com/office/drawing/2014/main" id="{8AB7A216-0282-BEB2-CCDA-4A0027D2380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40070" y="2393621"/>
            <a:ext cx="832382" cy="832382"/>
          </a:xfrm>
          <a:prstGeom prst="rect">
            <a:avLst/>
          </a:prstGeom>
        </p:spPr>
      </p:pic>
    </p:spTree>
    <p:extLst>
      <p:ext uri="{BB962C8B-B14F-4D97-AF65-F5344CB8AC3E}">
        <p14:creationId xmlns:p14="http://schemas.microsoft.com/office/powerpoint/2010/main" val="3817325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23">
            <a:extLst>
              <a:ext uri="{FF2B5EF4-FFF2-40B4-BE49-F238E27FC236}">
                <a16:creationId xmlns:a16="http://schemas.microsoft.com/office/drawing/2014/main" id="{7386134A-DCE8-4150-91D7-EADBBDEB2B2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8035" y="1062450"/>
            <a:ext cx="6353921" cy="5383975"/>
          </a:xfrm>
          <a:prstGeom prst="rect">
            <a:avLst/>
          </a:prstGeom>
          <a:noFill/>
          <a:extLst>
            <a:ext uri="{909E8E84-426E-40DD-AFC4-6F175D3DCCD1}">
              <a14:hiddenFill xmlns:a14="http://schemas.microsoft.com/office/drawing/2010/main">
                <a:solidFill>
                  <a:srgbClr val="FFFFFF"/>
                </a:solidFill>
              </a14:hiddenFill>
            </a:ext>
          </a:extLst>
        </p:spPr>
      </p:pic>
      <p:pic>
        <p:nvPicPr>
          <p:cNvPr id="26" name="Imagen 25" descr="Icono&#10;&#10;Descripción generada automáticamente">
            <a:extLst>
              <a:ext uri="{FF2B5EF4-FFF2-40B4-BE49-F238E27FC236}">
                <a16:creationId xmlns:a16="http://schemas.microsoft.com/office/drawing/2014/main" id="{201BF099-A2D3-7C2F-7A04-22177FB05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0243" y="3223094"/>
            <a:ext cx="2528157" cy="2059096"/>
          </a:xfrm>
          <a:prstGeom prst="rect">
            <a:avLst/>
          </a:prstGeom>
        </p:spPr>
      </p:pic>
      <p:grpSp>
        <p:nvGrpSpPr>
          <p:cNvPr id="27" name="Grupo 26">
            <a:extLst>
              <a:ext uri="{FF2B5EF4-FFF2-40B4-BE49-F238E27FC236}">
                <a16:creationId xmlns:a16="http://schemas.microsoft.com/office/drawing/2014/main" id="{CC3D7E62-7EBA-E1A0-4421-606BAB6BC1BF}"/>
              </a:ext>
            </a:extLst>
          </p:cNvPr>
          <p:cNvGrpSpPr/>
          <p:nvPr/>
        </p:nvGrpSpPr>
        <p:grpSpPr>
          <a:xfrm>
            <a:off x="0" y="328780"/>
            <a:ext cx="11090865" cy="7781959"/>
            <a:chOff x="0" y="328780"/>
            <a:chExt cx="11090865" cy="7781959"/>
          </a:xfrm>
        </p:grpSpPr>
        <p:pic>
          <p:nvPicPr>
            <p:cNvPr id="28" name="Imagen 27" descr="Icono&#10;&#10;Descripción generada automáticamente">
              <a:extLst>
                <a:ext uri="{FF2B5EF4-FFF2-40B4-BE49-F238E27FC236}">
                  <a16:creationId xmlns:a16="http://schemas.microsoft.com/office/drawing/2014/main" id="{3CF78CFC-3F9D-76D5-1878-962625D934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grpSp>
          <p:nvGrpSpPr>
            <p:cNvPr id="29" name="Grupo 28">
              <a:extLst>
                <a:ext uri="{FF2B5EF4-FFF2-40B4-BE49-F238E27FC236}">
                  <a16:creationId xmlns:a16="http://schemas.microsoft.com/office/drawing/2014/main" id="{55EA130B-72EF-87D0-1895-F9E041354F06}"/>
                </a:ext>
              </a:extLst>
            </p:cNvPr>
            <p:cNvGrpSpPr/>
            <p:nvPr/>
          </p:nvGrpSpPr>
          <p:grpSpPr>
            <a:xfrm>
              <a:off x="0" y="328780"/>
              <a:ext cx="11090865" cy="7781959"/>
              <a:chOff x="0" y="328780"/>
              <a:chExt cx="11090865" cy="7781959"/>
            </a:xfrm>
          </p:grpSpPr>
          <p:sp>
            <p:nvSpPr>
              <p:cNvPr id="30" name="Marcador de número de diapositiva 1">
                <a:extLst>
                  <a:ext uri="{FF2B5EF4-FFF2-40B4-BE49-F238E27FC236}">
                    <a16:creationId xmlns:a16="http://schemas.microsoft.com/office/drawing/2014/main" id="{FF0CC120-63D1-9C4C-C6E2-B3C7D4AA4481}"/>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13</a:t>
                </a:fld>
                <a:r>
                  <a:rPr lang="es-ES" sz="1050">
                    <a:solidFill>
                      <a:srgbClr val="18191E"/>
                    </a:solidFill>
                    <a:latin typeface="Texta Alt Medium" pitchFamily="2" charset="77"/>
                  </a:rPr>
                  <a:t>/53</a:t>
                </a:r>
              </a:p>
            </p:txBody>
          </p:sp>
          <p:grpSp>
            <p:nvGrpSpPr>
              <p:cNvPr id="31" name="Grupo 30">
                <a:extLst>
                  <a:ext uri="{FF2B5EF4-FFF2-40B4-BE49-F238E27FC236}">
                    <a16:creationId xmlns:a16="http://schemas.microsoft.com/office/drawing/2014/main" id="{267C6C2A-C08B-6388-330E-C74B2D19D604}"/>
                  </a:ext>
                </a:extLst>
              </p:cNvPr>
              <p:cNvGrpSpPr/>
              <p:nvPr/>
            </p:nvGrpSpPr>
            <p:grpSpPr>
              <a:xfrm>
                <a:off x="0" y="328780"/>
                <a:ext cx="11090865" cy="7781959"/>
                <a:chOff x="0" y="328780"/>
                <a:chExt cx="11090865" cy="7781959"/>
              </a:xfrm>
            </p:grpSpPr>
            <p:grpSp>
              <p:nvGrpSpPr>
                <p:cNvPr id="32" name="Grupo 31">
                  <a:extLst>
                    <a:ext uri="{FF2B5EF4-FFF2-40B4-BE49-F238E27FC236}">
                      <a16:creationId xmlns:a16="http://schemas.microsoft.com/office/drawing/2014/main" id="{604E6AD6-E68A-98AE-6576-8917183C09A3}"/>
                    </a:ext>
                  </a:extLst>
                </p:cNvPr>
                <p:cNvGrpSpPr/>
                <p:nvPr/>
              </p:nvGrpSpPr>
              <p:grpSpPr>
                <a:xfrm>
                  <a:off x="252000" y="328780"/>
                  <a:ext cx="9440664" cy="6204139"/>
                  <a:chOff x="252000" y="328780"/>
                  <a:chExt cx="9440664" cy="6204139"/>
                </a:xfrm>
              </p:grpSpPr>
              <p:sp>
                <p:nvSpPr>
                  <p:cNvPr id="35" name="Rectángulo 34">
                    <a:extLst>
                      <a:ext uri="{FF2B5EF4-FFF2-40B4-BE49-F238E27FC236}">
                        <a16:creationId xmlns:a16="http://schemas.microsoft.com/office/drawing/2014/main" id="{41DDC338-D00F-DFBD-E599-D5E82390B9BB}"/>
                      </a:ext>
                    </a:extLst>
                  </p:cNvPr>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36" name="Rectángulo 35">
                    <a:extLst>
                      <a:ext uri="{FF2B5EF4-FFF2-40B4-BE49-F238E27FC236}">
                        <a16:creationId xmlns:a16="http://schemas.microsoft.com/office/drawing/2014/main" id="{4B78FE2F-DD7F-B0BD-D3C5-2E0305E9FA5B}"/>
                      </a:ext>
                    </a:extLst>
                  </p:cNvPr>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37" name="Rectángulo 36">
                    <a:extLst>
                      <a:ext uri="{FF2B5EF4-FFF2-40B4-BE49-F238E27FC236}">
                        <a16:creationId xmlns:a16="http://schemas.microsoft.com/office/drawing/2014/main" id="{1A3D7263-B5B5-69B3-BDC9-479D1AB8A401}"/>
                      </a:ext>
                    </a:extLst>
                  </p:cNvPr>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38" name="Rectángulo 37">
                    <a:extLst>
                      <a:ext uri="{FF2B5EF4-FFF2-40B4-BE49-F238E27FC236}">
                        <a16:creationId xmlns:a16="http://schemas.microsoft.com/office/drawing/2014/main" id="{582961F5-FAC6-BF9F-F0AD-591B9A8C7500}"/>
                      </a:ext>
                    </a:extLst>
                  </p:cNvPr>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33" name="Imagen 32" descr="Dibujo de la tierra desde el espacio&#10;&#10;Descripción generada automáticamente con confianza baja">
                  <a:extLst>
                    <a:ext uri="{FF2B5EF4-FFF2-40B4-BE49-F238E27FC236}">
                      <a16:creationId xmlns:a16="http://schemas.microsoft.com/office/drawing/2014/main" id="{66462DAD-A9B5-4306-F70E-6E0E75BC1A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34" name="CuadroTexto 33">
                  <a:extLst>
                    <a:ext uri="{FF2B5EF4-FFF2-40B4-BE49-F238E27FC236}">
                      <a16:creationId xmlns:a16="http://schemas.microsoft.com/office/drawing/2014/main" id="{7D9108D7-7B6A-32D2-E711-E46DEB2D0E9D}"/>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grpSp>
      </p:grpSp>
      <p:sp>
        <p:nvSpPr>
          <p:cNvPr id="17" name="TextBox 29">
            <a:extLst>
              <a:ext uri="{FF2B5EF4-FFF2-40B4-BE49-F238E27FC236}">
                <a16:creationId xmlns:a16="http://schemas.microsoft.com/office/drawing/2014/main" id="{C6384AFD-257F-9738-D535-EDD39C0D8D89}"/>
              </a:ext>
            </a:extLst>
          </p:cNvPr>
          <p:cNvSpPr txBox="1"/>
          <p:nvPr/>
        </p:nvSpPr>
        <p:spPr>
          <a:xfrm>
            <a:off x="0" y="709200"/>
            <a:ext cx="9906000" cy="400110"/>
          </a:xfrm>
          <a:prstGeom prst="rect">
            <a:avLst/>
          </a:prstGeom>
          <a:noFill/>
        </p:spPr>
        <p:txBody>
          <a:bodyPr wrap="square" rtlCol="0">
            <a:spAutoFit/>
          </a:bodyPr>
          <a:lstStyle/>
          <a:p>
            <a:pPr algn="ctr" defTabSz="185714">
              <a:defRPr/>
            </a:pPr>
            <a:r>
              <a:rPr lang="en-US" sz="2000" b="1">
                <a:solidFill>
                  <a:schemeClr val="tx1">
                    <a:lumMod val="90000"/>
                    <a:lumOff val="10000"/>
                  </a:schemeClr>
                </a:solidFill>
                <a:latin typeface="Texta Alt Book" pitchFamily="2" charset="77"/>
                <a:cs typeface="Fredoka Medium" pitchFamily="2" charset="-79"/>
              </a:rPr>
              <a:t>FUNCIONES</a:t>
            </a:r>
          </a:p>
        </p:txBody>
      </p:sp>
    </p:spTree>
    <p:extLst>
      <p:ext uri="{BB962C8B-B14F-4D97-AF65-F5344CB8AC3E}">
        <p14:creationId xmlns:p14="http://schemas.microsoft.com/office/powerpoint/2010/main" val="2007114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E9BA2DA7-222C-4A8E-81A9-D79E1861C8D7}"/>
              </a:ext>
            </a:extLst>
          </p:cNvPr>
          <p:cNvGraphicFramePr>
            <a:graphicFrameLocks noGrp="1"/>
          </p:cNvGraphicFramePr>
          <p:nvPr>
            <p:extLst>
              <p:ext uri="{D42A27DB-BD31-4B8C-83A1-F6EECF244321}">
                <p14:modId xmlns:p14="http://schemas.microsoft.com/office/powerpoint/2010/main" val="3111238440"/>
              </p:ext>
            </p:extLst>
          </p:nvPr>
        </p:nvGraphicFramePr>
        <p:xfrm>
          <a:off x="385188" y="2202803"/>
          <a:ext cx="4645014" cy="3581400"/>
        </p:xfrm>
        <a:graphic>
          <a:graphicData uri="http://schemas.openxmlformats.org/drawingml/2006/table">
            <a:tbl>
              <a:tblPr firstRow="1" bandRow="1">
                <a:tableStyleId>{2D5ABB26-0587-4C30-8999-92F81FD0307C}</a:tableStyleId>
              </a:tblPr>
              <a:tblGrid>
                <a:gridCol w="4645014">
                  <a:extLst>
                    <a:ext uri="{9D8B030D-6E8A-4147-A177-3AD203B41FA5}">
                      <a16:colId xmlns:a16="http://schemas.microsoft.com/office/drawing/2014/main" val="707222082"/>
                    </a:ext>
                  </a:extLst>
                </a:gridCol>
              </a:tblGrid>
              <a:tr h="370840">
                <a:tc>
                  <a:txBody>
                    <a:bodyPr/>
                    <a:lstStyle/>
                    <a:p>
                      <a:r>
                        <a:rPr lang="es-ES" sz="1200" b="1">
                          <a:solidFill>
                            <a:srgbClr val="1860F0"/>
                          </a:solidFill>
                          <a:latin typeface="Texta Alt Medium" panose="00000600000000000000" pitchFamily="50" charset="0"/>
                        </a:rPr>
                        <a:t>Integrar los canales de comunicación en un solo punto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0250831"/>
                  </a:ext>
                </a:extLst>
              </a:tr>
              <a:tr h="64008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200" kern="1200">
                          <a:solidFill>
                            <a:schemeClr val="tx1"/>
                          </a:solidFill>
                          <a:effectLst/>
                          <a:latin typeface="Texta Alt" panose="00000500000000000000" pitchFamily="50" charset="0"/>
                          <a:ea typeface="+mn-ea"/>
                          <a:cs typeface="+mn-cs"/>
                        </a:rPr>
                        <a:t>Desde el puesto del agente se atienden las interacciones con los clientes, independientemente del tipo de canal utilizado. Nuestros agentes cuentan con un sistema de trabajo automatizado y totalmente configurable que les permitirá trabajar de forma cómoda y sencilla.</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32839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a:solidFill>
                            <a:srgbClr val="1860F0"/>
                          </a:solidFill>
                          <a:latin typeface="Texta Alt Medium" panose="00000600000000000000" pitchFamily="50" charset="0"/>
                        </a:rPr>
                        <a:t>Definir las campañas y trabajos del </a:t>
                      </a:r>
                      <a:r>
                        <a:rPr lang="es-ES" sz="1200" b="1" err="1">
                          <a:solidFill>
                            <a:srgbClr val="1860F0"/>
                          </a:solidFill>
                          <a:latin typeface="Texta Alt Medium" panose="00000600000000000000" pitchFamily="50" charset="0"/>
                        </a:rPr>
                        <a:t>Contact</a:t>
                      </a:r>
                      <a:r>
                        <a:rPr lang="es-ES" sz="1200" b="1">
                          <a:solidFill>
                            <a:srgbClr val="1860F0"/>
                          </a:solidFill>
                          <a:latin typeface="Texta Alt Medium" panose="00000600000000000000" pitchFamily="50" charset="0"/>
                        </a:rPr>
                        <a:t>-Center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5836644"/>
                  </a:ext>
                </a:extLst>
              </a:tr>
              <a:tr h="64008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200" kern="1200">
                          <a:solidFill>
                            <a:schemeClr val="tx1"/>
                          </a:solidFill>
                          <a:effectLst/>
                          <a:latin typeface="Texta Alt" panose="00000500000000000000" pitchFamily="50" charset="0"/>
                          <a:ea typeface="+mn-ea"/>
                          <a:cs typeface="+mn-cs"/>
                        </a:rPr>
                        <a:t>Con la programación de campañas de GUC, se desarrollan los scripts que se adaptan a las necesidades del trabajo a realizar, un script de campaña también puede ser una página del CRM o una aplicación interna que utilice el GUC-</a:t>
                      </a:r>
                      <a:r>
                        <a:rPr lang="es-ES" sz="1200" kern="1200" err="1">
                          <a:solidFill>
                            <a:schemeClr val="tx1"/>
                          </a:solidFill>
                          <a:effectLst/>
                          <a:latin typeface="Texta Alt" panose="00000500000000000000" pitchFamily="50" charset="0"/>
                          <a:ea typeface="+mn-ea"/>
                          <a:cs typeface="+mn-cs"/>
                        </a:rPr>
                        <a:t>Rest</a:t>
                      </a:r>
                      <a:r>
                        <a:rPr lang="es-ES" sz="1200" kern="1200">
                          <a:solidFill>
                            <a:schemeClr val="tx1"/>
                          </a:solidFill>
                          <a:effectLst/>
                          <a:latin typeface="Texta Alt" panose="00000500000000000000" pitchFamily="50" charset="0"/>
                          <a:ea typeface="+mn-ea"/>
                          <a:cs typeface="+mn-cs"/>
                        </a:rPr>
                        <a:t>-Api.</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445510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a:solidFill>
                            <a:srgbClr val="1860F0"/>
                          </a:solidFill>
                          <a:latin typeface="Texta Alt Medium" panose="00000600000000000000" pitchFamily="50" charset="0"/>
                        </a:rPr>
                        <a:t>Monitorizar en tiempo real el estado del </a:t>
                      </a:r>
                      <a:r>
                        <a:rPr lang="es-ES" sz="1200" b="1" err="1">
                          <a:solidFill>
                            <a:srgbClr val="1860F0"/>
                          </a:solidFill>
                          <a:latin typeface="Texta Alt Medium" panose="00000600000000000000" pitchFamily="50" charset="0"/>
                        </a:rPr>
                        <a:t>Contact</a:t>
                      </a:r>
                      <a:r>
                        <a:rPr lang="es-ES" sz="1200" b="1">
                          <a:solidFill>
                            <a:srgbClr val="1860F0"/>
                          </a:solidFill>
                          <a:latin typeface="Texta Alt Medium" panose="00000600000000000000" pitchFamily="50" charset="0"/>
                        </a:rPr>
                        <a:t>-Center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6726460"/>
                  </a:ext>
                </a:extLst>
              </a:tr>
              <a:tr h="640080">
                <a:tc>
                  <a:txBody>
                    <a:bodyPr/>
                    <a:lstStyle/>
                    <a:p>
                      <a:pPr algn="just"/>
                      <a:r>
                        <a:rPr lang="es-ES" sz="1200" kern="1200">
                          <a:solidFill>
                            <a:schemeClr val="tx1"/>
                          </a:solidFill>
                          <a:effectLst/>
                          <a:latin typeface="Texta Alt" panose="00000500000000000000" pitchFamily="50" charset="0"/>
                          <a:ea typeface="+mn-ea"/>
                          <a:cs typeface="+mn-cs"/>
                        </a:rPr>
                        <a:t>Tener una supervisión total del volumen de trabajo, y de los agentes que lo llevan a cabo, con listas de estados, tiempos y servicios.</a:t>
                      </a:r>
                    </a:p>
                    <a:p>
                      <a:pPr algn="just"/>
                      <a:r>
                        <a:rPr lang="es-ES" sz="1200" kern="1200">
                          <a:solidFill>
                            <a:schemeClr val="tx1"/>
                          </a:solidFill>
                          <a:effectLst/>
                          <a:latin typeface="Texta Alt" panose="00000500000000000000" pitchFamily="50" charset="0"/>
                          <a:ea typeface="+mn-ea"/>
                          <a:cs typeface="+mn-cs"/>
                        </a:rPr>
                        <a:t>Monitorizar la calidad del servicio, en base a indicadores y escucha activa de llamadas. </a:t>
                      </a:r>
                      <a:endParaRPr lang="es-ES" sz="1200">
                        <a:latin typeface="Texta Alt" panose="00000500000000000000" pitchFamily="50"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122324"/>
                  </a:ext>
                </a:extLst>
              </a:tr>
            </a:tbl>
          </a:graphicData>
        </a:graphic>
      </p:graphicFrame>
      <p:grpSp>
        <p:nvGrpSpPr>
          <p:cNvPr id="33" name="Grupo 32">
            <a:extLst>
              <a:ext uri="{FF2B5EF4-FFF2-40B4-BE49-F238E27FC236}">
                <a16:creationId xmlns:a16="http://schemas.microsoft.com/office/drawing/2014/main" id="{506CB0AB-3960-79B8-B5AC-9C4EE2FC4B70}"/>
              </a:ext>
            </a:extLst>
          </p:cNvPr>
          <p:cNvGrpSpPr/>
          <p:nvPr/>
        </p:nvGrpSpPr>
        <p:grpSpPr>
          <a:xfrm>
            <a:off x="0" y="328780"/>
            <a:ext cx="11090865" cy="7781959"/>
            <a:chOff x="0" y="328780"/>
            <a:chExt cx="11090865" cy="7781959"/>
          </a:xfrm>
        </p:grpSpPr>
        <p:pic>
          <p:nvPicPr>
            <p:cNvPr id="34" name="Imagen 33" descr="Icono&#10;&#10;Descripción generada automáticamente">
              <a:extLst>
                <a:ext uri="{FF2B5EF4-FFF2-40B4-BE49-F238E27FC236}">
                  <a16:creationId xmlns:a16="http://schemas.microsoft.com/office/drawing/2014/main" id="{18FB460A-6F32-D50D-4A11-1C0ADDE6D6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grpSp>
          <p:nvGrpSpPr>
            <p:cNvPr id="35" name="Grupo 34">
              <a:extLst>
                <a:ext uri="{FF2B5EF4-FFF2-40B4-BE49-F238E27FC236}">
                  <a16:creationId xmlns:a16="http://schemas.microsoft.com/office/drawing/2014/main" id="{A0375018-3DA5-E99F-42FD-8902F234117C}"/>
                </a:ext>
              </a:extLst>
            </p:cNvPr>
            <p:cNvGrpSpPr/>
            <p:nvPr/>
          </p:nvGrpSpPr>
          <p:grpSpPr>
            <a:xfrm>
              <a:off x="0" y="328780"/>
              <a:ext cx="11090865" cy="7781959"/>
              <a:chOff x="0" y="328780"/>
              <a:chExt cx="11090865" cy="7781959"/>
            </a:xfrm>
          </p:grpSpPr>
          <p:sp>
            <p:nvSpPr>
              <p:cNvPr id="36" name="Marcador de número de diapositiva 1">
                <a:extLst>
                  <a:ext uri="{FF2B5EF4-FFF2-40B4-BE49-F238E27FC236}">
                    <a16:creationId xmlns:a16="http://schemas.microsoft.com/office/drawing/2014/main" id="{BC41067D-C101-1B33-8B5A-5C73727E732B}"/>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14</a:t>
                </a:fld>
                <a:r>
                  <a:rPr lang="es-ES" sz="1050">
                    <a:solidFill>
                      <a:srgbClr val="18191E"/>
                    </a:solidFill>
                    <a:latin typeface="Texta Alt Medium" pitchFamily="2" charset="77"/>
                  </a:rPr>
                  <a:t>/53</a:t>
                </a:r>
              </a:p>
            </p:txBody>
          </p:sp>
          <p:grpSp>
            <p:nvGrpSpPr>
              <p:cNvPr id="37" name="Grupo 36">
                <a:extLst>
                  <a:ext uri="{FF2B5EF4-FFF2-40B4-BE49-F238E27FC236}">
                    <a16:creationId xmlns:a16="http://schemas.microsoft.com/office/drawing/2014/main" id="{5FAA1E50-24B5-CA99-8BDE-C946B1F03BA8}"/>
                  </a:ext>
                </a:extLst>
              </p:cNvPr>
              <p:cNvGrpSpPr/>
              <p:nvPr/>
            </p:nvGrpSpPr>
            <p:grpSpPr>
              <a:xfrm>
                <a:off x="0" y="328780"/>
                <a:ext cx="11090865" cy="7781959"/>
                <a:chOff x="0" y="328780"/>
                <a:chExt cx="11090865" cy="7781959"/>
              </a:xfrm>
            </p:grpSpPr>
            <p:grpSp>
              <p:nvGrpSpPr>
                <p:cNvPr id="38" name="Grupo 37">
                  <a:extLst>
                    <a:ext uri="{FF2B5EF4-FFF2-40B4-BE49-F238E27FC236}">
                      <a16:creationId xmlns:a16="http://schemas.microsoft.com/office/drawing/2014/main" id="{2A8B0696-9040-6701-5A19-FAF26278E926}"/>
                    </a:ext>
                  </a:extLst>
                </p:cNvPr>
                <p:cNvGrpSpPr/>
                <p:nvPr/>
              </p:nvGrpSpPr>
              <p:grpSpPr>
                <a:xfrm>
                  <a:off x="252000" y="328780"/>
                  <a:ext cx="9440664" cy="6204139"/>
                  <a:chOff x="252000" y="328780"/>
                  <a:chExt cx="9440664" cy="6204139"/>
                </a:xfrm>
              </p:grpSpPr>
              <p:sp>
                <p:nvSpPr>
                  <p:cNvPr id="41" name="Rectángulo 40">
                    <a:extLst>
                      <a:ext uri="{FF2B5EF4-FFF2-40B4-BE49-F238E27FC236}">
                        <a16:creationId xmlns:a16="http://schemas.microsoft.com/office/drawing/2014/main" id="{6529A702-0623-8984-EC1B-8226A1D8FC76}"/>
                      </a:ext>
                    </a:extLst>
                  </p:cNvPr>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2" name="Rectángulo 41">
                    <a:extLst>
                      <a:ext uri="{FF2B5EF4-FFF2-40B4-BE49-F238E27FC236}">
                        <a16:creationId xmlns:a16="http://schemas.microsoft.com/office/drawing/2014/main" id="{969A9AA4-2C24-AF3B-04F0-D478DCC21054}"/>
                      </a:ext>
                    </a:extLst>
                  </p:cNvPr>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3" name="Rectángulo 42">
                    <a:extLst>
                      <a:ext uri="{FF2B5EF4-FFF2-40B4-BE49-F238E27FC236}">
                        <a16:creationId xmlns:a16="http://schemas.microsoft.com/office/drawing/2014/main" id="{04C8E622-D933-16E8-7081-085D086FD2A9}"/>
                      </a:ext>
                    </a:extLst>
                  </p:cNvPr>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4" name="Rectángulo 43">
                    <a:extLst>
                      <a:ext uri="{FF2B5EF4-FFF2-40B4-BE49-F238E27FC236}">
                        <a16:creationId xmlns:a16="http://schemas.microsoft.com/office/drawing/2014/main" id="{B0969019-D3F2-7511-02BA-3FFE742A44EF}"/>
                      </a:ext>
                    </a:extLst>
                  </p:cNvPr>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39" name="Imagen 38" descr="Dibujo de la tierra desde el espacio&#10;&#10;Descripción generada automáticamente con confianza baja">
                  <a:extLst>
                    <a:ext uri="{FF2B5EF4-FFF2-40B4-BE49-F238E27FC236}">
                      <a16:creationId xmlns:a16="http://schemas.microsoft.com/office/drawing/2014/main" id="{37B1B8EF-0FBE-A6EB-31AB-7165C9D1C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40" name="CuadroTexto 39">
                  <a:extLst>
                    <a:ext uri="{FF2B5EF4-FFF2-40B4-BE49-F238E27FC236}">
                      <a16:creationId xmlns:a16="http://schemas.microsoft.com/office/drawing/2014/main" id="{CEC0EA66-9F91-B8EE-A965-C473A9F8552F}"/>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grpSp>
      </p:grpSp>
      <p:graphicFrame>
        <p:nvGraphicFramePr>
          <p:cNvPr id="32" name="Tabla 5">
            <a:extLst>
              <a:ext uri="{FF2B5EF4-FFF2-40B4-BE49-F238E27FC236}">
                <a16:creationId xmlns:a16="http://schemas.microsoft.com/office/drawing/2014/main" id="{1C642D64-7DF7-E341-64E6-A7021557F5B6}"/>
              </a:ext>
            </a:extLst>
          </p:cNvPr>
          <p:cNvGraphicFramePr>
            <a:graphicFrameLocks noGrp="1"/>
          </p:cNvGraphicFramePr>
          <p:nvPr>
            <p:extLst>
              <p:ext uri="{D42A27DB-BD31-4B8C-83A1-F6EECF244321}">
                <p14:modId xmlns:p14="http://schemas.microsoft.com/office/powerpoint/2010/main" val="2971732749"/>
              </p:ext>
            </p:extLst>
          </p:nvPr>
        </p:nvGraphicFramePr>
        <p:xfrm>
          <a:off x="5123473" y="2202803"/>
          <a:ext cx="4310154" cy="3764280"/>
        </p:xfrm>
        <a:graphic>
          <a:graphicData uri="http://schemas.openxmlformats.org/drawingml/2006/table">
            <a:tbl>
              <a:tblPr firstRow="1" bandRow="1">
                <a:tableStyleId>{2D5ABB26-0587-4C30-8999-92F81FD0307C}</a:tableStyleId>
              </a:tblPr>
              <a:tblGrid>
                <a:gridCol w="4310154">
                  <a:extLst>
                    <a:ext uri="{9D8B030D-6E8A-4147-A177-3AD203B41FA5}">
                      <a16:colId xmlns:a16="http://schemas.microsoft.com/office/drawing/2014/main" val="70722208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a:solidFill>
                            <a:srgbClr val="1860F0"/>
                          </a:solidFill>
                          <a:latin typeface="Texta Alt Medium" panose="00000600000000000000" pitchFamily="50" charset="0"/>
                        </a:rPr>
                        <a:t>Interacción con aplicaciones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0250831"/>
                  </a:ext>
                </a:extLst>
              </a:tr>
              <a:tr h="64008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200" kern="1200">
                          <a:solidFill>
                            <a:schemeClr val="tx1"/>
                          </a:solidFill>
                          <a:effectLst/>
                          <a:latin typeface="Texta Alt" panose="00000500000000000000" pitchFamily="50" charset="0"/>
                          <a:ea typeface="+mn-ea"/>
                          <a:cs typeface="+mn-cs"/>
                        </a:rPr>
                        <a:t>GUC publica un REST-API para facilitar la comunicación de programas y servicios externos, y utiliza toda la tecnología actual para hablar con su CRM (Web-</a:t>
                      </a:r>
                      <a:r>
                        <a:rPr lang="es-ES" sz="1200" kern="1200" err="1">
                          <a:solidFill>
                            <a:schemeClr val="tx1"/>
                          </a:solidFill>
                          <a:effectLst/>
                          <a:latin typeface="Texta Alt" panose="00000500000000000000" pitchFamily="50" charset="0"/>
                          <a:ea typeface="+mn-ea"/>
                          <a:cs typeface="+mn-cs"/>
                        </a:rPr>
                        <a:t>Service</a:t>
                      </a:r>
                      <a:r>
                        <a:rPr lang="es-ES" sz="1200" kern="1200">
                          <a:solidFill>
                            <a:schemeClr val="tx1"/>
                          </a:solidFill>
                          <a:effectLst/>
                          <a:latin typeface="Texta Alt" panose="00000500000000000000" pitchFamily="50" charset="0"/>
                          <a:ea typeface="+mn-ea"/>
                          <a:cs typeface="+mn-cs"/>
                        </a:rPr>
                        <a:t>, </a:t>
                      </a:r>
                      <a:r>
                        <a:rPr lang="es-ES" sz="1200" kern="1200" err="1">
                          <a:solidFill>
                            <a:schemeClr val="tx1"/>
                          </a:solidFill>
                          <a:effectLst/>
                          <a:latin typeface="Texta Alt" panose="00000500000000000000" pitchFamily="50" charset="0"/>
                          <a:ea typeface="+mn-ea"/>
                          <a:cs typeface="+mn-cs"/>
                        </a:rPr>
                        <a:t>Servlets</a:t>
                      </a:r>
                      <a:r>
                        <a:rPr lang="es-ES" sz="1200" kern="1200">
                          <a:solidFill>
                            <a:schemeClr val="tx1"/>
                          </a:solidFill>
                          <a:effectLst/>
                          <a:latin typeface="Texta Alt" panose="00000500000000000000" pitchFamily="50" charset="0"/>
                          <a:ea typeface="+mn-ea"/>
                          <a:cs typeface="+mn-cs"/>
                        </a:rPr>
                        <a:t>, PHP, ActiveX para clientes Windows, etc.) </a:t>
                      </a:r>
                      <a:endParaRPr lang="es-ES" sz="1200">
                        <a:latin typeface="Texta Alt" panose="00000500000000000000" pitchFamily="50"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32839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a:solidFill>
                            <a:srgbClr val="1860F0"/>
                          </a:solidFill>
                          <a:latin typeface="Texta Alt Medium" panose="00000600000000000000" pitchFamily="50" charset="0"/>
                        </a:rPr>
                        <a:t>Integración con CRM de la compañía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5836644"/>
                  </a:ext>
                </a:extLst>
              </a:tr>
              <a:tr h="64008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200" kern="1200">
                          <a:solidFill>
                            <a:schemeClr val="tx1"/>
                          </a:solidFill>
                          <a:effectLst/>
                          <a:latin typeface="Texta Alt" panose="00000500000000000000" pitchFamily="50" charset="0"/>
                          <a:ea typeface="+mn-ea"/>
                          <a:cs typeface="+mn-cs"/>
                        </a:rPr>
                        <a:t>Integración total con el CRM del cliente, grabación de casos, inserción y modificación de datos, grabación de llamadas y ejecución de disparadores publicados.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a:latin typeface="Texta Alt" panose="00000500000000000000" pitchFamily="50"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445510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a:solidFill>
                            <a:srgbClr val="1860F0"/>
                          </a:solidFill>
                          <a:latin typeface="Texta Alt Medium" panose="00000600000000000000" pitchFamily="50" charset="0"/>
                        </a:rPr>
                        <a:t>Control de tiempos por plataforma, servicio, campaña y agente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6726460"/>
                  </a:ext>
                </a:extLst>
              </a:tr>
              <a:tr h="1005840">
                <a:tc>
                  <a:txBody>
                    <a:bodyPr/>
                    <a:lstStyle/>
                    <a:p>
                      <a:pPr algn="l"/>
                      <a:r>
                        <a:rPr lang="es-ES" sz="1200" kern="1200">
                          <a:solidFill>
                            <a:schemeClr val="tx1"/>
                          </a:solidFill>
                          <a:effectLst/>
                          <a:latin typeface="Texta Alt" panose="00000500000000000000" pitchFamily="50" charset="0"/>
                          <a:ea typeface="+mn-ea"/>
                          <a:cs typeface="+mn-cs"/>
                        </a:rPr>
                        <a:t>Informes totales y comparativos, de los tiempos de presencia </a:t>
                      </a:r>
                      <a:br>
                        <a:rPr lang="es-ES" sz="1200" kern="1200">
                          <a:solidFill>
                            <a:schemeClr val="tx1"/>
                          </a:solidFill>
                          <a:effectLst/>
                          <a:latin typeface="Texta Alt" panose="00000500000000000000" pitchFamily="50" charset="0"/>
                          <a:ea typeface="+mn-ea"/>
                          <a:cs typeface="+mn-cs"/>
                        </a:rPr>
                      </a:br>
                      <a:r>
                        <a:rPr lang="es-ES" sz="1200" kern="1200">
                          <a:solidFill>
                            <a:schemeClr val="tx1"/>
                          </a:solidFill>
                          <a:effectLst/>
                          <a:latin typeface="Texta Alt" panose="00000500000000000000" pitchFamily="50" charset="0"/>
                          <a:ea typeface="+mn-ea"/>
                          <a:cs typeface="+mn-cs"/>
                        </a:rPr>
                        <a:t>y producción de los agentes del </a:t>
                      </a:r>
                      <a:r>
                        <a:rPr lang="es-ES" sz="1200" kern="1200" err="1">
                          <a:solidFill>
                            <a:schemeClr val="tx1"/>
                          </a:solidFill>
                          <a:effectLst/>
                          <a:latin typeface="Texta Alt" panose="00000500000000000000" pitchFamily="50" charset="0"/>
                          <a:ea typeface="+mn-ea"/>
                          <a:cs typeface="+mn-cs"/>
                        </a:rPr>
                        <a:t>contact</a:t>
                      </a:r>
                      <a:r>
                        <a:rPr lang="es-ES" sz="1200" kern="1200">
                          <a:solidFill>
                            <a:schemeClr val="tx1"/>
                          </a:solidFill>
                          <a:effectLst/>
                          <a:latin typeface="Texta Alt" panose="00000500000000000000" pitchFamily="50" charset="0"/>
                          <a:ea typeface="+mn-ea"/>
                          <a:cs typeface="+mn-cs"/>
                        </a:rPr>
                        <a:t>-center.  </a:t>
                      </a:r>
                    </a:p>
                    <a:p>
                      <a:pPr algn="l"/>
                      <a:r>
                        <a:rPr lang="es-ES" sz="1200" kern="1200">
                          <a:solidFill>
                            <a:schemeClr val="tx1"/>
                          </a:solidFill>
                          <a:effectLst/>
                          <a:latin typeface="Texta Alt" panose="00000500000000000000" pitchFamily="50" charset="0"/>
                          <a:ea typeface="+mn-ea"/>
                          <a:cs typeface="+mn-cs"/>
                        </a:rPr>
                        <a:t>Control y firma de hojas de producción por agente, </a:t>
                      </a:r>
                      <a:br>
                        <a:rPr lang="es-ES" sz="1200" kern="1200">
                          <a:solidFill>
                            <a:schemeClr val="tx1"/>
                          </a:solidFill>
                          <a:effectLst/>
                          <a:latin typeface="Texta Alt" panose="00000500000000000000" pitchFamily="50" charset="0"/>
                          <a:ea typeface="+mn-ea"/>
                          <a:cs typeface="+mn-cs"/>
                        </a:rPr>
                      </a:br>
                      <a:r>
                        <a:rPr lang="es-ES" sz="1200" kern="1200">
                          <a:solidFill>
                            <a:schemeClr val="tx1"/>
                          </a:solidFill>
                          <a:effectLst/>
                          <a:latin typeface="Texta Alt" panose="00000500000000000000" pitchFamily="50" charset="0"/>
                          <a:ea typeface="+mn-ea"/>
                          <a:cs typeface="+mn-cs"/>
                        </a:rPr>
                        <a:t>con tiempos de presencia, producción, descanso </a:t>
                      </a:r>
                      <a:br>
                        <a:rPr lang="es-ES" sz="1200" kern="1200">
                          <a:solidFill>
                            <a:schemeClr val="tx1"/>
                          </a:solidFill>
                          <a:effectLst/>
                          <a:latin typeface="Texta Alt" panose="00000500000000000000" pitchFamily="50" charset="0"/>
                          <a:ea typeface="+mn-ea"/>
                          <a:cs typeface="+mn-cs"/>
                        </a:rPr>
                      </a:br>
                      <a:r>
                        <a:rPr lang="es-ES" sz="1200" kern="1200">
                          <a:solidFill>
                            <a:schemeClr val="tx1"/>
                          </a:solidFill>
                          <a:effectLst/>
                          <a:latin typeface="Texta Alt" panose="00000500000000000000" pitchFamily="50" charset="0"/>
                          <a:ea typeface="+mn-ea"/>
                          <a:cs typeface="+mn-cs"/>
                        </a:rPr>
                        <a:t>y tiempos de merma.</a:t>
                      </a:r>
                      <a:endParaRPr lang="es-ES" sz="1200">
                        <a:latin typeface="Texta Alt" panose="00000500000000000000" pitchFamily="50"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122324"/>
                  </a:ext>
                </a:extLst>
              </a:tr>
            </a:tbl>
          </a:graphicData>
        </a:graphic>
      </p:graphicFrame>
      <p:sp>
        <p:nvSpPr>
          <p:cNvPr id="17" name="TextBox 29">
            <a:extLst>
              <a:ext uri="{FF2B5EF4-FFF2-40B4-BE49-F238E27FC236}">
                <a16:creationId xmlns:a16="http://schemas.microsoft.com/office/drawing/2014/main" id="{A952D957-EDB8-7A82-31BB-D7DD745778BD}"/>
              </a:ext>
            </a:extLst>
          </p:cNvPr>
          <p:cNvSpPr txBox="1"/>
          <p:nvPr/>
        </p:nvSpPr>
        <p:spPr>
          <a:xfrm>
            <a:off x="0" y="709200"/>
            <a:ext cx="9906000" cy="400110"/>
          </a:xfrm>
          <a:prstGeom prst="rect">
            <a:avLst/>
          </a:prstGeom>
          <a:noFill/>
        </p:spPr>
        <p:txBody>
          <a:bodyPr wrap="square" rtlCol="0">
            <a:spAutoFit/>
          </a:bodyPr>
          <a:lstStyle/>
          <a:p>
            <a:pPr algn="ctr" defTabSz="185714">
              <a:defRPr/>
            </a:pPr>
            <a:r>
              <a:rPr lang="en-US" sz="2000" b="1">
                <a:solidFill>
                  <a:schemeClr val="tx1">
                    <a:lumMod val="90000"/>
                    <a:lumOff val="10000"/>
                  </a:schemeClr>
                </a:solidFill>
                <a:latin typeface="Texta Alt Book" pitchFamily="2" charset="77"/>
                <a:cs typeface="Fredoka Medium" pitchFamily="2" charset="-79"/>
              </a:rPr>
              <a:t>PARA QUE SIRVE GUC</a:t>
            </a:r>
          </a:p>
        </p:txBody>
      </p:sp>
    </p:spTree>
    <p:extLst>
      <p:ext uri="{BB962C8B-B14F-4D97-AF65-F5344CB8AC3E}">
        <p14:creationId xmlns:p14="http://schemas.microsoft.com/office/powerpoint/2010/main" val="173135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lipse 17">
            <a:extLst>
              <a:ext uri="{FF2B5EF4-FFF2-40B4-BE49-F238E27FC236}">
                <a16:creationId xmlns:a16="http://schemas.microsoft.com/office/drawing/2014/main" id="{261F74FF-7620-89C6-586E-E6E57C55B8C6}"/>
              </a:ext>
            </a:extLst>
          </p:cNvPr>
          <p:cNvSpPr/>
          <p:nvPr/>
        </p:nvSpPr>
        <p:spPr>
          <a:xfrm>
            <a:off x="3533248" y="4066318"/>
            <a:ext cx="5892796" cy="0"/>
          </a:xfrm>
          <a:prstGeom prst="ellipse">
            <a:avLst/>
          </a:prstGeom>
          <a:noFill/>
          <a:ln w="34925">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marL="171450" indent="-171450">
              <a:buFont typeface="Arial" panose="020B0604020202020204" pitchFamily="34" charset="0"/>
              <a:buChar char="•"/>
            </a:pPr>
            <a:endParaRPr lang="es-ES" sz="1400">
              <a:solidFill>
                <a:srgbClr val="18191E"/>
              </a:solidFill>
              <a:latin typeface="Texta Alt" pitchFamily="2" charset="77"/>
            </a:endParaRPr>
          </a:p>
          <a:p>
            <a:pPr marL="171450" indent="-171450">
              <a:buFont typeface="Arial" panose="020B0604020202020204" pitchFamily="34" charset="0"/>
              <a:buChar char="•"/>
            </a:pPr>
            <a:endParaRPr lang="es-ES" sz="1400">
              <a:solidFill>
                <a:srgbClr val="18191E"/>
              </a:solidFill>
              <a:latin typeface="Texta Alt" pitchFamily="2" charset="77"/>
            </a:endParaRPr>
          </a:p>
          <a:p>
            <a:pPr marL="171450" indent="-171450">
              <a:buFont typeface="Arial" panose="020B0604020202020204" pitchFamily="34" charset="0"/>
              <a:buChar char="•"/>
            </a:pPr>
            <a:endParaRPr lang="es-ES" sz="1400">
              <a:solidFill>
                <a:srgbClr val="18191E"/>
              </a:solidFill>
              <a:latin typeface="Texta Alt" pitchFamily="2" charset="77"/>
            </a:endParaRPr>
          </a:p>
          <a:p>
            <a:pPr marL="171450" indent="-171450">
              <a:buFont typeface="Arial" panose="020B0604020202020204" pitchFamily="34" charset="0"/>
              <a:buChar char="•"/>
            </a:pPr>
            <a:endParaRPr lang="es-ES" sz="1400">
              <a:solidFill>
                <a:srgbClr val="18191E"/>
              </a:solidFill>
              <a:latin typeface="Texta Alt" pitchFamily="2" charset="77"/>
            </a:endParaRPr>
          </a:p>
          <a:p>
            <a:endParaRPr lang="es-ES" sz="1400">
              <a:solidFill>
                <a:srgbClr val="18191E"/>
              </a:solidFill>
              <a:latin typeface="Texta Alt" pitchFamily="2" charset="77"/>
            </a:endParaRPr>
          </a:p>
        </p:txBody>
      </p:sp>
      <p:sp>
        <p:nvSpPr>
          <p:cNvPr id="24" name="Marcador de número de diapositiva 1">
            <a:extLst>
              <a:ext uri="{FF2B5EF4-FFF2-40B4-BE49-F238E27FC236}">
                <a16:creationId xmlns:a16="http://schemas.microsoft.com/office/drawing/2014/main" id="{83A9E6C0-8A84-B0B8-D3D5-7F63FAA6ECEE}"/>
              </a:ext>
            </a:extLst>
          </p:cNvPr>
          <p:cNvSpPr>
            <a:spLocks noGrp="1"/>
          </p:cNvSpPr>
          <p:nvPr>
            <p:ph type="sldNum" sz="quarter" idx="12"/>
          </p:nvPr>
        </p:nvSpPr>
        <p:spPr>
          <a:xfrm>
            <a:off x="9492439" y="6608999"/>
            <a:ext cx="479426" cy="365125"/>
          </a:xfrm>
        </p:spPr>
        <p:txBody>
          <a:bodyPr/>
          <a:lstStyle/>
          <a:p>
            <a:fld id="{B67A785B-7D4F-4E2B-A288-83329498BEF2}" type="slidenum">
              <a:rPr lang="es-ES" sz="700" smtClean="0">
                <a:solidFill>
                  <a:schemeClr val="bg1"/>
                </a:solidFill>
              </a:rPr>
              <a:t>15</a:t>
            </a:fld>
            <a:r>
              <a:rPr lang="es-ES" sz="700">
                <a:solidFill>
                  <a:schemeClr val="bg1"/>
                </a:solidFill>
              </a:rPr>
              <a:t>1</a:t>
            </a:r>
          </a:p>
        </p:txBody>
      </p:sp>
      <p:pic>
        <p:nvPicPr>
          <p:cNvPr id="43" name="Imagen 42">
            <a:extLst>
              <a:ext uri="{FF2B5EF4-FFF2-40B4-BE49-F238E27FC236}">
                <a16:creationId xmlns:a16="http://schemas.microsoft.com/office/drawing/2014/main" id="{B2BA987D-5526-1802-C6DC-3A207C05234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73148" y="1508823"/>
            <a:ext cx="3199795" cy="3669821"/>
          </a:xfrm>
          <a:prstGeom prst="rect">
            <a:avLst/>
          </a:prstGeom>
        </p:spPr>
      </p:pic>
      <p:grpSp>
        <p:nvGrpSpPr>
          <p:cNvPr id="2" name="Grupo 1">
            <a:extLst>
              <a:ext uri="{FF2B5EF4-FFF2-40B4-BE49-F238E27FC236}">
                <a16:creationId xmlns:a16="http://schemas.microsoft.com/office/drawing/2014/main" id="{5961258B-2CF5-2104-649F-24F077B15B41}"/>
              </a:ext>
            </a:extLst>
          </p:cNvPr>
          <p:cNvGrpSpPr/>
          <p:nvPr/>
        </p:nvGrpSpPr>
        <p:grpSpPr>
          <a:xfrm>
            <a:off x="4239708" y="1686644"/>
            <a:ext cx="4520889" cy="3600835"/>
            <a:chOff x="4239708" y="1966043"/>
            <a:chExt cx="4520889" cy="3600835"/>
          </a:xfrm>
        </p:grpSpPr>
        <p:sp>
          <p:nvSpPr>
            <p:cNvPr id="4" name="CuadroTexto 3">
              <a:extLst>
                <a:ext uri="{FF2B5EF4-FFF2-40B4-BE49-F238E27FC236}">
                  <a16:creationId xmlns:a16="http://schemas.microsoft.com/office/drawing/2014/main" id="{33BE1AAB-D16A-CAED-9293-BEA807AAEAD4}"/>
                </a:ext>
              </a:extLst>
            </p:cNvPr>
            <p:cNvSpPr txBox="1"/>
            <p:nvPr/>
          </p:nvSpPr>
          <p:spPr>
            <a:xfrm>
              <a:off x="4517912" y="2027448"/>
              <a:ext cx="4242685" cy="3539430"/>
            </a:xfrm>
            <a:prstGeom prst="rect">
              <a:avLst/>
            </a:prstGeom>
            <a:noFill/>
          </p:spPr>
          <p:txBody>
            <a:bodyPr wrap="square" rtlCol="0">
              <a:spAutoFit/>
            </a:bodyPr>
            <a:lstStyle/>
            <a:p>
              <a:pPr marL="171450" indent="-171450" algn="just">
                <a:lnSpc>
                  <a:spcPct val="150000"/>
                </a:lnSpc>
                <a:buFont typeface="Courier New" panose="02070309020205020404" pitchFamily="49" charset="0"/>
                <a:buChar char="o"/>
              </a:pPr>
              <a:r>
                <a:rPr lang="es-ES" sz="1400" b="1">
                  <a:solidFill>
                    <a:srgbClr val="1860F0"/>
                  </a:solidFill>
                  <a:latin typeface="Texta Alt Bold" pitchFamily="2" charset="77"/>
                </a:rPr>
                <a:t>AUTONOMIA</a:t>
              </a:r>
              <a:r>
                <a:rPr lang="es-ES" sz="1400" b="1">
                  <a:solidFill>
                    <a:srgbClr val="18191E"/>
                  </a:solidFill>
                  <a:latin typeface="Texta Alt Bold" pitchFamily="2" charset="77"/>
                </a:rPr>
                <a:t> </a:t>
              </a:r>
              <a:r>
                <a:rPr lang="es-ES" sz="1400">
                  <a:solidFill>
                    <a:srgbClr val="18191E"/>
                  </a:solidFill>
                  <a:latin typeface="Texta Alt" panose="00000500000000000000" pitchFamily="50" charset="0"/>
                </a:rPr>
                <a:t>en la</a:t>
              </a:r>
              <a:r>
                <a:rPr lang="es-ES" sz="1400" b="1">
                  <a:solidFill>
                    <a:srgbClr val="18191E"/>
                  </a:solidFill>
                  <a:latin typeface="Texta Alt" panose="00000500000000000000" pitchFamily="50" charset="0"/>
                </a:rPr>
                <a:t> </a:t>
              </a:r>
              <a:r>
                <a:rPr lang="es-ES" sz="1400">
                  <a:solidFill>
                    <a:srgbClr val="18191E"/>
                  </a:solidFill>
                  <a:latin typeface="Texta Alt" panose="00000500000000000000" pitchFamily="50" charset="0"/>
                </a:rPr>
                <a:t>g</a:t>
              </a:r>
              <a:r>
                <a:rPr lang="es-ES" sz="1400">
                  <a:solidFill>
                    <a:srgbClr val="18191E"/>
                  </a:solidFill>
                  <a:latin typeface="Texta Alt" pitchFamily="2" charset="77"/>
                </a:rPr>
                <a:t>estión de los centros de datos actuales y futuros, permitiendo realizar cambios rápidamente.</a:t>
              </a:r>
            </a:p>
            <a:p>
              <a:pPr marL="171450" indent="-171450" algn="just">
                <a:lnSpc>
                  <a:spcPct val="150000"/>
                </a:lnSpc>
                <a:buFont typeface="Courier New" panose="02070309020205020404" pitchFamily="49" charset="0"/>
                <a:buChar char="o"/>
              </a:pPr>
              <a:r>
                <a:rPr lang="es-ES" sz="1400" b="1">
                  <a:solidFill>
                    <a:srgbClr val="1860F0"/>
                  </a:solidFill>
                  <a:latin typeface="Texta Alt Bold" pitchFamily="2" charset="77"/>
                </a:rPr>
                <a:t>MEDICIÓN</a:t>
              </a:r>
              <a:r>
                <a:rPr lang="es-ES" sz="1400">
                  <a:solidFill>
                    <a:srgbClr val="18191E"/>
                  </a:solidFill>
                  <a:latin typeface="Texta Alt" pitchFamily="2" charset="77"/>
                </a:rPr>
                <a:t> de los tiempos de gestión.</a:t>
              </a:r>
            </a:p>
            <a:p>
              <a:pPr marL="171450" indent="-171450" algn="just">
                <a:lnSpc>
                  <a:spcPct val="150000"/>
                </a:lnSpc>
                <a:buFont typeface="Courier New" panose="02070309020205020404" pitchFamily="49" charset="0"/>
                <a:buChar char="o"/>
              </a:pPr>
              <a:r>
                <a:rPr lang="es-ES" sz="1400" b="1">
                  <a:solidFill>
                    <a:srgbClr val="1860F0"/>
                  </a:solidFill>
                  <a:latin typeface="Texta Alt Bold" pitchFamily="2" charset="77"/>
                </a:rPr>
                <a:t>INDEPENDENCIA</a:t>
              </a:r>
              <a:r>
                <a:rPr lang="es-ES" sz="1400">
                  <a:solidFill>
                    <a:srgbClr val="18191E"/>
                  </a:solidFill>
                  <a:latin typeface="Texta Alt" pitchFamily="2" charset="77"/>
                </a:rPr>
                <a:t> del operador de telefonía.</a:t>
              </a:r>
            </a:p>
            <a:p>
              <a:pPr marL="171450" indent="-171450" algn="just">
                <a:lnSpc>
                  <a:spcPct val="150000"/>
                </a:lnSpc>
                <a:buFont typeface="Courier New" panose="02070309020205020404" pitchFamily="49" charset="0"/>
                <a:buChar char="o"/>
              </a:pPr>
              <a:r>
                <a:rPr lang="es-ES" sz="1400" b="1">
                  <a:solidFill>
                    <a:srgbClr val="1860F0"/>
                  </a:solidFill>
                  <a:latin typeface="Texta Alt Bold" pitchFamily="2" charset="77"/>
                </a:rPr>
                <a:t>SOFTWARE ESPECIALIZADO </a:t>
              </a:r>
              <a:r>
                <a:rPr lang="es-ES" sz="1400">
                  <a:solidFill>
                    <a:srgbClr val="18191E"/>
                  </a:solidFill>
                  <a:latin typeface="Texta Alt" pitchFamily="2" charset="77"/>
                </a:rPr>
                <a:t>de </a:t>
              </a:r>
              <a:r>
                <a:rPr lang="es-ES" sz="1400" b="1">
                  <a:solidFill>
                    <a:srgbClr val="18191E"/>
                  </a:solidFill>
                  <a:latin typeface="Texta Alt Bold" pitchFamily="2" charset="77"/>
                </a:rPr>
                <a:t>Contact Center</a:t>
              </a:r>
              <a:r>
                <a:rPr lang="es-ES" sz="1400">
                  <a:solidFill>
                    <a:srgbClr val="18191E"/>
                  </a:solidFill>
                  <a:latin typeface="Texta Alt" pitchFamily="2" charset="77"/>
                </a:rPr>
                <a:t>.</a:t>
              </a:r>
            </a:p>
            <a:p>
              <a:pPr marL="171450" indent="-171450" algn="just">
                <a:lnSpc>
                  <a:spcPct val="150000"/>
                </a:lnSpc>
                <a:buFont typeface="Courier New" panose="02070309020205020404" pitchFamily="49" charset="0"/>
                <a:buChar char="o"/>
              </a:pPr>
              <a:r>
                <a:rPr lang="es-ES" sz="1400" b="1">
                  <a:solidFill>
                    <a:srgbClr val="1860F0"/>
                  </a:solidFill>
                  <a:latin typeface="Texta Alt Bold" pitchFamily="2" charset="77"/>
                </a:rPr>
                <a:t>SERVICIOS TRANSVERSALES</a:t>
              </a:r>
              <a:r>
                <a:rPr lang="es-ES" sz="1400" b="1">
                  <a:solidFill>
                    <a:srgbClr val="18191E"/>
                  </a:solidFill>
                  <a:latin typeface="Texta Alt Bold" pitchFamily="2" charset="77"/>
                </a:rPr>
                <a:t>. </a:t>
              </a:r>
              <a:r>
                <a:rPr lang="es-ES" sz="1400">
                  <a:solidFill>
                    <a:srgbClr val="18191E"/>
                  </a:solidFill>
                  <a:latin typeface="Texta Alt" panose="00000500000000000000" pitchFamily="50" charset="0"/>
                </a:rPr>
                <a:t>Centros, Proveedores, Departamentos.</a:t>
              </a:r>
            </a:p>
            <a:p>
              <a:pPr marL="171450" indent="-171450" algn="just">
                <a:lnSpc>
                  <a:spcPct val="150000"/>
                </a:lnSpc>
                <a:buFont typeface="Courier New" panose="02070309020205020404" pitchFamily="49" charset="0"/>
                <a:buChar char="o"/>
              </a:pPr>
              <a:r>
                <a:rPr lang="es-ES" sz="1400" b="1">
                  <a:solidFill>
                    <a:srgbClr val="1860F0"/>
                  </a:solidFill>
                  <a:latin typeface="Texta Alt Bold" pitchFamily="2" charset="77"/>
                </a:rPr>
                <a:t>FORMACIÓN</a:t>
              </a:r>
              <a:r>
                <a:rPr lang="es-ES" sz="1400" b="1">
                  <a:solidFill>
                    <a:srgbClr val="18191E"/>
                  </a:solidFill>
                  <a:latin typeface="Texta Alt Bold" pitchFamily="2" charset="77"/>
                </a:rPr>
                <a:t> </a:t>
              </a:r>
              <a:r>
                <a:rPr lang="es-ES" sz="1400">
                  <a:solidFill>
                    <a:srgbClr val="18191E"/>
                  </a:solidFill>
                  <a:latin typeface="Texta Alt" pitchFamily="2" charset="77"/>
                </a:rPr>
                <a:t>mediante el mismo software GUC </a:t>
              </a:r>
              <a:br>
                <a:rPr lang="es-ES" sz="1400">
                  <a:solidFill>
                    <a:srgbClr val="18191E"/>
                  </a:solidFill>
                  <a:latin typeface="Texta Alt" pitchFamily="2" charset="77"/>
                </a:rPr>
              </a:br>
              <a:r>
                <a:rPr lang="es-ES" sz="1400">
                  <a:solidFill>
                    <a:srgbClr val="18191E"/>
                  </a:solidFill>
                  <a:latin typeface="Texta Alt" pitchFamily="2" charset="77"/>
                </a:rPr>
                <a:t>a los agentes.</a:t>
              </a:r>
            </a:p>
            <a:p>
              <a:endParaRPr lang="ca-ES" sz="1400">
                <a:latin typeface="Texta Alt Book" pitchFamily="2" charset="77"/>
              </a:endParaRPr>
            </a:p>
          </p:txBody>
        </p:sp>
        <p:cxnSp>
          <p:nvCxnSpPr>
            <p:cNvPr id="44" name="Conector recto 43">
              <a:extLst>
                <a:ext uri="{FF2B5EF4-FFF2-40B4-BE49-F238E27FC236}">
                  <a16:creationId xmlns:a16="http://schemas.microsoft.com/office/drawing/2014/main" id="{C7D2E1E6-9F5A-97A3-95E6-C927F4A869C0}"/>
                </a:ext>
              </a:extLst>
            </p:cNvPr>
            <p:cNvCxnSpPr>
              <a:cxnSpLocks/>
            </p:cNvCxnSpPr>
            <p:nvPr/>
          </p:nvCxnSpPr>
          <p:spPr>
            <a:xfrm>
              <a:off x="4239708" y="1966043"/>
              <a:ext cx="0" cy="3492000"/>
            </a:xfrm>
            <a:prstGeom prst="line">
              <a:avLst/>
            </a:prstGeom>
            <a:ln w="28575">
              <a:solidFill>
                <a:srgbClr val="314B98"/>
              </a:solidFill>
            </a:ln>
          </p:spPr>
          <p:style>
            <a:lnRef idx="1">
              <a:schemeClr val="accent1"/>
            </a:lnRef>
            <a:fillRef idx="0">
              <a:schemeClr val="accent1"/>
            </a:fillRef>
            <a:effectRef idx="0">
              <a:schemeClr val="accent1"/>
            </a:effectRef>
            <a:fontRef idx="minor">
              <a:schemeClr val="tx1"/>
            </a:fontRef>
          </p:style>
        </p:cxnSp>
      </p:grpSp>
      <p:grpSp>
        <p:nvGrpSpPr>
          <p:cNvPr id="51" name="Grupo 50">
            <a:extLst>
              <a:ext uri="{FF2B5EF4-FFF2-40B4-BE49-F238E27FC236}">
                <a16:creationId xmlns:a16="http://schemas.microsoft.com/office/drawing/2014/main" id="{EDCDD19C-6799-2741-C3F7-61D1EFF579A8}"/>
              </a:ext>
            </a:extLst>
          </p:cNvPr>
          <p:cNvGrpSpPr/>
          <p:nvPr/>
        </p:nvGrpSpPr>
        <p:grpSpPr>
          <a:xfrm>
            <a:off x="0" y="776597"/>
            <a:ext cx="11090865" cy="7342609"/>
            <a:chOff x="0" y="768130"/>
            <a:chExt cx="11090865" cy="7342609"/>
          </a:xfrm>
        </p:grpSpPr>
        <p:sp>
          <p:nvSpPr>
            <p:cNvPr id="52" name="Marcador de número de diapositiva 1">
              <a:extLst>
                <a:ext uri="{FF2B5EF4-FFF2-40B4-BE49-F238E27FC236}">
                  <a16:creationId xmlns:a16="http://schemas.microsoft.com/office/drawing/2014/main" id="{AAFC7588-5289-0800-CC3D-06BC01A52DCC}"/>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15</a:t>
              </a:fld>
              <a:r>
                <a:rPr lang="es-ES" sz="1050">
                  <a:solidFill>
                    <a:srgbClr val="18191E"/>
                  </a:solidFill>
                  <a:latin typeface="Texta Alt Medium" pitchFamily="2" charset="77"/>
                </a:rPr>
                <a:t>/53</a:t>
              </a:r>
            </a:p>
          </p:txBody>
        </p:sp>
        <p:grpSp>
          <p:nvGrpSpPr>
            <p:cNvPr id="53" name="Grupo 52">
              <a:extLst>
                <a:ext uri="{FF2B5EF4-FFF2-40B4-BE49-F238E27FC236}">
                  <a16:creationId xmlns:a16="http://schemas.microsoft.com/office/drawing/2014/main" id="{2C12EE71-8901-739F-5B21-B41D94FC7940}"/>
                </a:ext>
              </a:extLst>
            </p:cNvPr>
            <p:cNvGrpSpPr/>
            <p:nvPr/>
          </p:nvGrpSpPr>
          <p:grpSpPr>
            <a:xfrm>
              <a:off x="0" y="768130"/>
              <a:ext cx="11090865" cy="7342609"/>
              <a:chOff x="0" y="768130"/>
              <a:chExt cx="11090865" cy="7342609"/>
            </a:xfrm>
          </p:grpSpPr>
          <p:pic>
            <p:nvPicPr>
              <p:cNvPr id="54" name="Imagen 53" descr="Logotipo&#10;&#10;Descripción generada automáticamente">
                <a:extLst>
                  <a:ext uri="{FF2B5EF4-FFF2-40B4-BE49-F238E27FC236}">
                    <a16:creationId xmlns:a16="http://schemas.microsoft.com/office/drawing/2014/main" id="{A5457D58-7202-5C7B-8882-7845FEAE60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89669" y="1250730"/>
                <a:ext cx="1143000" cy="177800"/>
              </a:xfrm>
              <a:prstGeom prst="rect">
                <a:avLst/>
              </a:prstGeom>
            </p:spPr>
          </p:pic>
          <p:grpSp>
            <p:nvGrpSpPr>
              <p:cNvPr id="55" name="Grupo 54">
                <a:extLst>
                  <a:ext uri="{FF2B5EF4-FFF2-40B4-BE49-F238E27FC236}">
                    <a16:creationId xmlns:a16="http://schemas.microsoft.com/office/drawing/2014/main" id="{4A769410-8B3F-1121-1E13-6C078E2BD1A3}"/>
                  </a:ext>
                </a:extLst>
              </p:cNvPr>
              <p:cNvGrpSpPr/>
              <p:nvPr/>
            </p:nvGrpSpPr>
            <p:grpSpPr>
              <a:xfrm>
                <a:off x="0" y="4132526"/>
                <a:ext cx="11090865" cy="3978213"/>
                <a:chOff x="0" y="4132526"/>
                <a:chExt cx="11090865" cy="3978213"/>
              </a:xfrm>
            </p:grpSpPr>
            <p:pic>
              <p:nvPicPr>
                <p:cNvPr id="57" name="Imagen 56" descr="Dibujo de la tierra desde el espacio&#10;&#10;Descripción generada automáticamente con confianza baja">
                  <a:extLst>
                    <a:ext uri="{FF2B5EF4-FFF2-40B4-BE49-F238E27FC236}">
                      <a16:creationId xmlns:a16="http://schemas.microsoft.com/office/drawing/2014/main" id="{8779BFA1-87C3-B7B3-7962-3DA04E6592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58" name="CuadroTexto 57">
                  <a:extLst>
                    <a:ext uri="{FF2B5EF4-FFF2-40B4-BE49-F238E27FC236}">
                      <a16:creationId xmlns:a16="http://schemas.microsoft.com/office/drawing/2014/main" id="{0ADD0B5E-E553-59F2-61B9-0E94928C2B0E}"/>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grpSp>
      </p:grpSp>
      <p:sp>
        <p:nvSpPr>
          <p:cNvPr id="64" name="TextBox 29">
            <a:extLst>
              <a:ext uri="{FF2B5EF4-FFF2-40B4-BE49-F238E27FC236}">
                <a16:creationId xmlns:a16="http://schemas.microsoft.com/office/drawing/2014/main" id="{02AFA555-542E-54D6-B082-F5CB24E25D6A}"/>
              </a:ext>
            </a:extLst>
          </p:cNvPr>
          <p:cNvSpPr txBox="1"/>
          <p:nvPr/>
        </p:nvSpPr>
        <p:spPr>
          <a:xfrm>
            <a:off x="0" y="709200"/>
            <a:ext cx="9906000" cy="400110"/>
          </a:xfrm>
          <a:prstGeom prst="rect">
            <a:avLst/>
          </a:prstGeom>
          <a:noFill/>
        </p:spPr>
        <p:txBody>
          <a:bodyPr wrap="square" rtlCol="0">
            <a:spAutoFit/>
          </a:bodyPr>
          <a:lstStyle/>
          <a:p>
            <a:pPr algn="ctr" defTabSz="185714">
              <a:defRPr/>
            </a:pPr>
            <a:r>
              <a:rPr lang="en-US" sz="2000" b="1">
                <a:solidFill>
                  <a:schemeClr val="tx1">
                    <a:lumMod val="90000"/>
                    <a:lumOff val="10000"/>
                  </a:schemeClr>
                </a:solidFill>
                <a:latin typeface="Texta Alt Book" pitchFamily="2" charset="77"/>
                <a:cs typeface="Fredoka Medium" pitchFamily="2" charset="-79"/>
              </a:rPr>
              <a:t>NUESTRO VALOR</a:t>
            </a:r>
          </a:p>
        </p:txBody>
      </p:sp>
      <p:grpSp>
        <p:nvGrpSpPr>
          <p:cNvPr id="8" name="Grupo 7">
            <a:extLst>
              <a:ext uri="{FF2B5EF4-FFF2-40B4-BE49-F238E27FC236}">
                <a16:creationId xmlns:a16="http://schemas.microsoft.com/office/drawing/2014/main" id="{4902ED2E-9FD3-B712-5314-F91300DC158A}"/>
              </a:ext>
            </a:extLst>
          </p:cNvPr>
          <p:cNvGrpSpPr/>
          <p:nvPr/>
        </p:nvGrpSpPr>
        <p:grpSpPr>
          <a:xfrm>
            <a:off x="0" y="328780"/>
            <a:ext cx="11090865" cy="7781959"/>
            <a:chOff x="0" y="328780"/>
            <a:chExt cx="11090865" cy="7781959"/>
          </a:xfrm>
        </p:grpSpPr>
        <p:grpSp>
          <p:nvGrpSpPr>
            <p:cNvPr id="9" name="Grupo 8">
              <a:extLst>
                <a:ext uri="{FF2B5EF4-FFF2-40B4-BE49-F238E27FC236}">
                  <a16:creationId xmlns:a16="http://schemas.microsoft.com/office/drawing/2014/main" id="{4EB47A28-C018-BECA-B02F-CBEE290FE4F2}"/>
                </a:ext>
              </a:extLst>
            </p:cNvPr>
            <p:cNvGrpSpPr/>
            <p:nvPr/>
          </p:nvGrpSpPr>
          <p:grpSpPr>
            <a:xfrm>
              <a:off x="252000" y="328780"/>
              <a:ext cx="9440664" cy="6204139"/>
              <a:chOff x="252000" y="328780"/>
              <a:chExt cx="9440664" cy="6204139"/>
            </a:xfrm>
          </p:grpSpPr>
          <p:sp>
            <p:nvSpPr>
              <p:cNvPr id="12" name="Rectángulo 11">
                <a:extLst>
                  <a:ext uri="{FF2B5EF4-FFF2-40B4-BE49-F238E27FC236}">
                    <a16:creationId xmlns:a16="http://schemas.microsoft.com/office/drawing/2014/main" id="{0BDC196D-D2CE-616A-13BA-2B04231ECC08}"/>
                  </a:ext>
                </a:extLst>
              </p:cNvPr>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13" name="Rectángulo 12">
                <a:extLst>
                  <a:ext uri="{FF2B5EF4-FFF2-40B4-BE49-F238E27FC236}">
                    <a16:creationId xmlns:a16="http://schemas.microsoft.com/office/drawing/2014/main" id="{409E7671-2C6C-D5C4-2F46-D5BD70C13FF6}"/>
                  </a:ext>
                </a:extLst>
              </p:cNvPr>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14" name="Rectángulo 13">
                <a:extLst>
                  <a:ext uri="{FF2B5EF4-FFF2-40B4-BE49-F238E27FC236}">
                    <a16:creationId xmlns:a16="http://schemas.microsoft.com/office/drawing/2014/main" id="{55368043-5B55-BE8F-1A62-6956471161AC}"/>
                  </a:ext>
                </a:extLst>
              </p:cNvPr>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15" name="Rectángulo 14">
                <a:extLst>
                  <a:ext uri="{FF2B5EF4-FFF2-40B4-BE49-F238E27FC236}">
                    <a16:creationId xmlns:a16="http://schemas.microsoft.com/office/drawing/2014/main" id="{F38BAF44-7EDC-64E2-DE61-4A76BEE5D85E}"/>
                  </a:ext>
                </a:extLst>
              </p:cNvPr>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10" name="Imagen 9" descr="Dibujo de la tierra desde el espacio&#10;&#10;Descripción generada automáticamente con confianza baja">
              <a:extLst>
                <a:ext uri="{FF2B5EF4-FFF2-40B4-BE49-F238E27FC236}">
                  <a16:creationId xmlns:a16="http://schemas.microsoft.com/office/drawing/2014/main" id="{33696872-F71E-7260-F4A0-5D7B74F483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11" name="CuadroTexto 10">
              <a:extLst>
                <a:ext uri="{FF2B5EF4-FFF2-40B4-BE49-F238E27FC236}">
                  <a16:creationId xmlns:a16="http://schemas.microsoft.com/office/drawing/2014/main" id="{4DF454DA-BD7B-90A8-5C6E-1C954B2C0450}"/>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spTree>
    <p:extLst>
      <p:ext uri="{BB962C8B-B14F-4D97-AF65-F5344CB8AC3E}">
        <p14:creationId xmlns:p14="http://schemas.microsoft.com/office/powerpoint/2010/main" val="3244307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5EEEB-98B3-F5A0-DE21-258D3A7696DD}"/>
            </a:ext>
          </a:extLst>
        </p:cNvPr>
        <p:cNvGrpSpPr/>
        <p:nvPr/>
      </p:nvGrpSpPr>
      <p:grpSpPr>
        <a:xfrm>
          <a:off x="0" y="0"/>
          <a:ext cx="0" cy="0"/>
          <a:chOff x="0" y="0"/>
          <a:chExt cx="0" cy="0"/>
        </a:xfrm>
      </p:grpSpPr>
      <p:sp>
        <p:nvSpPr>
          <p:cNvPr id="13" name="Marcador de número de diapositiva 1">
            <a:extLst>
              <a:ext uri="{FF2B5EF4-FFF2-40B4-BE49-F238E27FC236}">
                <a16:creationId xmlns:a16="http://schemas.microsoft.com/office/drawing/2014/main" id="{9DA55C2B-E65F-C6D1-712E-D88D4FA47793}"/>
              </a:ext>
            </a:extLst>
          </p:cNvPr>
          <p:cNvSpPr>
            <a:spLocks noGrp="1"/>
          </p:cNvSpPr>
          <p:nvPr>
            <p:ph type="sldNum" sz="quarter" idx="12"/>
          </p:nvPr>
        </p:nvSpPr>
        <p:spPr>
          <a:xfrm>
            <a:off x="9492439" y="6608999"/>
            <a:ext cx="479426" cy="365125"/>
          </a:xfrm>
        </p:spPr>
        <p:txBody>
          <a:bodyPr/>
          <a:lstStyle/>
          <a:p>
            <a:fld id="{B67A785B-7D4F-4E2B-A288-83329498BEF2}" type="slidenum">
              <a:rPr lang="es-ES" sz="700">
                <a:solidFill>
                  <a:schemeClr val="bg1"/>
                </a:solidFill>
              </a:rPr>
              <a:t>16</a:t>
            </a:fld>
            <a:r>
              <a:rPr lang="es-ES" sz="700">
                <a:solidFill>
                  <a:schemeClr val="bg1"/>
                </a:solidFill>
              </a:rPr>
              <a:t>/51</a:t>
            </a:r>
          </a:p>
        </p:txBody>
      </p:sp>
      <p:grpSp>
        <p:nvGrpSpPr>
          <p:cNvPr id="18" name="Grupo 17">
            <a:extLst>
              <a:ext uri="{FF2B5EF4-FFF2-40B4-BE49-F238E27FC236}">
                <a16:creationId xmlns:a16="http://schemas.microsoft.com/office/drawing/2014/main" id="{9BDEECC6-2739-88F4-7802-66A4088FF4DD}"/>
              </a:ext>
            </a:extLst>
          </p:cNvPr>
          <p:cNvGrpSpPr/>
          <p:nvPr/>
        </p:nvGrpSpPr>
        <p:grpSpPr>
          <a:xfrm>
            <a:off x="0" y="328780"/>
            <a:ext cx="11090865" cy="7781959"/>
            <a:chOff x="0" y="328780"/>
            <a:chExt cx="11090865" cy="7781959"/>
          </a:xfrm>
        </p:grpSpPr>
        <p:pic>
          <p:nvPicPr>
            <p:cNvPr id="19" name="Imagen 18" descr="Icono&#10;&#10;Descripción generada automáticamente">
              <a:extLst>
                <a:ext uri="{FF2B5EF4-FFF2-40B4-BE49-F238E27FC236}">
                  <a16:creationId xmlns:a16="http://schemas.microsoft.com/office/drawing/2014/main" id="{27C0D746-43A7-A04E-D4AA-2459839916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grpSp>
          <p:nvGrpSpPr>
            <p:cNvPr id="20" name="Grupo 19">
              <a:extLst>
                <a:ext uri="{FF2B5EF4-FFF2-40B4-BE49-F238E27FC236}">
                  <a16:creationId xmlns:a16="http://schemas.microsoft.com/office/drawing/2014/main" id="{C3464CF3-164A-F7B6-B3E1-16BDE73BA6EE}"/>
                </a:ext>
              </a:extLst>
            </p:cNvPr>
            <p:cNvGrpSpPr/>
            <p:nvPr/>
          </p:nvGrpSpPr>
          <p:grpSpPr>
            <a:xfrm>
              <a:off x="0" y="328780"/>
              <a:ext cx="11090865" cy="7781959"/>
              <a:chOff x="0" y="328780"/>
              <a:chExt cx="11090865" cy="7781959"/>
            </a:xfrm>
          </p:grpSpPr>
          <p:sp>
            <p:nvSpPr>
              <p:cNvPr id="21" name="Marcador de número de diapositiva 1">
                <a:extLst>
                  <a:ext uri="{FF2B5EF4-FFF2-40B4-BE49-F238E27FC236}">
                    <a16:creationId xmlns:a16="http://schemas.microsoft.com/office/drawing/2014/main" id="{407C2398-4608-692B-3C9A-FF5FCC706C93}"/>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16</a:t>
                </a:fld>
                <a:r>
                  <a:rPr lang="es-ES" sz="1050">
                    <a:solidFill>
                      <a:srgbClr val="18191E"/>
                    </a:solidFill>
                    <a:latin typeface="Texta Alt Medium" pitchFamily="2" charset="77"/>
                  </a:rPr>
                  <a:t>/53</a:t>
                </a:r>
              </a:p>
            </p:txBody>
          </p:sp>
          <p:grpSp>
            <p:nvGrpSpPr>
              <p:cNvPr id="22" name="Grupo 21">
                <a:extLst>
                  <a:ext uri="{FF2B5EF4-FFF2-40B4-BE49-F238E27FC236}">
                    <a16:creationId xmlns:a16="http://schemas.microsoft.com/office/drawing/2014/main" id="{A6F4D5CC-13F0-BBF4-9FD4-9811FA7C13EC}"/>
                  </a:ext>
                </a:extLst>
              </p:cNvPr>
              <p:cNvGrpSpPr/>
              <p:nvPr/>
            </p:nvGrpSpPr>
            <p:grpSpPr>
              <a:xfrm>
                <a:off x="0" y="328780"/>
                <a:ext cx="11090865" cy="7781959"/>
                <a:chOff x="0" y="328780"/>
                <a:chExt cx="11090865" cy="7781959"/>
              </a:xfrm>
            </p:grpSpPr>
            <p:grpSp>
              <p:nvGrpSpPr>
                <p:cNvPr id="23" name="Grupo 22">
                  <a:extLst>
                    <a:ext uri="{FF2B5EF4-FFF2-40B4-BE49-F238E27FC236}">
                      <a16:creationId xmlns:a16="http://schemas.microsoft.com/office/drawing/2014/main" id="{5D10EE76-B63B-B832-17F1-FD3C3A2B9146}"/>
                    </a:ext>
                  </a:extLst>
                </p:cNvPr>
                <p:cNvGrpSpPr/>
                <p:nvPr/>
              </p:nvGrpSpPr>
              <p:grpSpPr>
                <a:xfrm>
                  <a:off x="252000" y="328780"/>
                  <a:ext cx="9440664" cy="6204139"/>
                  <a:chOff x="252000" y="328780"/>
                  <a:chExt cx="9440664" cy="6204139"/>
                </a:xfrm>
              </p:grpSpPr>
              <p:sp>
                <p:nvSpPr>
                  <p:cNvPr id="41" name="Rectángulo 40">
                    <a:extLst>
                      <a:ext uri="{FF2B5EF4-FFF2-40B4-BE49-F238E27FC236}">
                        <a16:creationId xmlns:a16="http://schemas.microsoft.com/office/drawing/2014/main" id="{44E7B9D5-09C9-F835-DD8B-D284FF600373}"/>
                      </a:ext>
                    </a:extLst>
                  </p:cNvPr>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2" name="Rectángulo 41">
                    <a:extLst>
                      <a:ext uri="{FF2B5EF4-FFF2-40B4-BE49-F238E27FC236}">
                        <a16:creationId xmlns:a16="http://schemas.microsoft.com/office/drawing/2014/main" id="{DC730966-C942-5E5D-EECB-FD3F62CDB091}"/>
                      </a:ext>
                    </a:extLst>
                  </p:cNvPr>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3" name="Rectángulo 42">
                    <a:extLst>
                      <a:ext uri="{FF2B5EF4-FFF2-40B4-BE49-F238E27FC236}">
                        <a16:creationId xmlns:a16="http://schemas.microsoft.com/office/drawing/2014/main" id="{DC027EAD-6D63-8EF0-3577-FE25C4BD5CD3}"/>
                      </a:ext>
                    </a:extLst>
                  </p:cNvPr>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4" name="Rectángulo 43">
                    <a:extLst>
                      <a:ext uri="{FF2B5EF4-FFF2-40B4-BE49-F238E27FC236}">
                        <a16:creationId xmlns:a16="http://schemas.microsoft.com/office/drawing/2014/main" id="{3B17698C-46B5-6849-19FA-B4FD03F1519A}"/>
                      </a:ext>
                    </a:extLst>
                  </p:cNvPr>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26" name="Imagen 25" descr="Dibujo de la tierra desde el espacio&#10;&#10;Descripción generada automáticamente con confianza baja">
                  <a:extLst>
                    <a:ext uri="{FF2B5EF4-FFF2-40B4-BE49-F238E27FC236}">
                      <a16:creationId xmlns:a16="http://schemas.microsoft.com/office/drawing/2014/main" id="{E452CC59-5774-D421-975A-F50E18C54B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40" name="CuadroTexto 39">
                  <a:extLst>
                    <a:ext uri="{FF2B5EF4-FFF2-40B4-BE49-F238E27FC236}">
                      <a16:creationId xmlns:a16="http://schemas.microsoft.com/office/drawing/2014/main" id="{99C3ACC8-99DC-306B-6C3D-51E788940378}"/>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grpSp>
      </p:grpSp>
      <p:sp>
        <p:nvSpPr>
          <p:cNvPr id="38" name="CuadroTexto 37">
            <a:extLst>
              <a:ext uri="{FF2B5EF4-FFF2-40B4-BE49-F238E27FC236}">
                <a16:creationId xmlns:a16="http://schemas.microsoft.com/office/drawing/2014/main" id="{FAA664A3-45B2-BDA9-1C05-098CDDC6E2ED}"/>
              </a:ext>
            </a:extLst>
          </p:cNvPr>
          <p:cNvSpPr txBox="1"/>
          <p:nvPr/>
        </p:nvSpPr>
        <p:spPr>
          <a:xfrm>
            <a:off x="1" y="709200"/>
            <a:ext cx="9906000" cy="707886"/>
          </a:xfrm>
          <a:prstGeom prst="rect">
            <a:avLst/>
          </a:prstGeom>
          <a:noFill/>
        </p:spPr>
        <p:txBody>
          <a:bodyPr wrap="square" rtlCol="0">
            <a:spAutoFit/>
          </a:bodyPr>
          <a:lstStyle/>
          <a:p>
            <a:pPr algn="ctr"/>
            <a:r>
              <a:rPr lang="es-ES" sz="2000" b="1">
                <a:latin typeface="Texta Alt Book" panose="00000400000000000000" pitchFamily="50" charset="0"/>
              </a:rPr>
              <a:t>CONCEPTOS GENERALES</a:t>
            </a:r>
          </a:p>
          <a:p>
            <a:pPr algn="ctr"/>
            <a:r>
              <a:rPr lang="es-ES" sz="2000" b="1">
                <a:solidFill>
                  <a:srgbClr val="1860F0"/>
                </a:solidFill>
                <a:latin typeface="Texta Alt Book" panose="00000400000000000000" pitchFamily="50" charset="0"/>
              </a:rPr>
              <a:t>AGENTE</a:t>
            </a:r>
          </a:p>
        </p:txBody>
      </p:sp>
      <p:sp>
        <p:nvSpPr>
          <p:cNvPr id="39" name="CuadroTexto 38">
            <a:extLst>
              <a:ext uri="{FF2B5EF4-FFF2-40B4-BE49-F238E27FC236}">
                <a16:creationId xmlns:a16="http://schemas.microsoft.com/office/drawing/2014/main" id="{4043575C-764F-C682-AB44-DD613527FEC2}"/>
              </a:ext>
            </a:extLst>
          </p:cNvPr>
          <p:cNvSpPr txBox="1"/>
          <p:nvPr/>
        </p:nvSpPr>
        <p:spPr>
          <a:xfrm>
            <a:off x="1845733" y="1466369"/>
            <a:ext cx="6240780" cy="523220"/>
          </a:xfrm>
          <a:prstGeom prst="rect">
            <a:avLst/>
          </a:prstGeom>
          <a:noFill/>
        </p:spPr>
        <p:txBody>
          <a:bodyPr wrap="square" rtlCol="0">
            <a:spAutoFit/>
          </a:bodyPr>
          <a:lstStyle/>
          <a:p>
            <a:pPr algn="just"/>
            <a:r>
              <a:rPr lang="es-ES" sz="1400">
                <a:latin typeface="Texta Alt Book" pitchFamily="2" charset="77"/>
              </a:rPr>
              <a:t>Un agente es el personal encargado de conectarse a los servicios y ejecutar las campañas, gestionando las interacciones con los clientes.</a:t>
            </a:r>
          </a:p>
        </p:txBody>
      </p:sp>
      <p:pic>
        <p:nvPicPr>
          <p:cNvPr id="75" name="Imagen 74" descr="Icono&#10;&#10;Descripción generada automáticamente">
            <a:extLst>
              <a:ext uri="{FF2B5EF4-FFF2-40B4-BE49-F238E27FC236}">
                <a16:creationId xmlns:a16="http://schemas.microsoft.com/office/drawing/2014/main" id="{2C6191D2-0D1E-2308-BCFA-F3822E0D59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1630" y="2760005"/>
            <a:ext cx="1841147" cy="1841147"/>
          </a:xfrm>
          <a:prstGeom prst="rect">
            <a:avLst/>
          </a:prstGeom>
        </p:spPr>
      </p:pic>
    </p:spTree>
    <p:extLst>
      <p:ext uri="{BB962C8B-B14F-4D97-AF65-F5344CB8AC3E}">
        <p14:creationId xmlns:p14="http://schemas.microsoft.com/office/powerpoint/2010/main" val="1633752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C8A34-BF53-7FA2-99D7-41CE598A9999}"/>
            </a:ext>
          </a:extLst>
        </p:cNvPr>
        <p:cNvGrpSpPr/>
        <p:nvPr/>
      </p:nvGrpSpPr>
      <p:grpSpPr>
        <a:xfrm>
          <a:off x="0" y="0"/>
          <a:ext cx="0" cy="0"/>
          <a:chOff x="0" y="0"/>
          <a:chExt cx="0" cy="0"/>
        </a:xfrm>
      </p:grpSpPr>
      <p:sp>
        <p:nvSpPr>
          <p:cNvPr id="13" name="Marcador de número de diapositiva 1">
            <a:extLst>
              <a:ext uri="{FF2B5EF4-FFF2-40B4-BE49-F238E27FC236}">
                <a16:creationId xmlns:a16="http://schemas.microsoft.com/office/drawing/2014/main" id="{DC31D217-C3F3-8D2C-B71D-CF527E3767E4}"/>
              </a:ext>
            </a:extLst>
          </p:cNvPr>
          <p:cNvSpPr>
            <a:spLocks noGrp="1"/>
          </p:cNvSpPr>
          <p:nvPr>
            <p:ph type="sldNum" sz="quarter" idx="12"/>
          </p:nvPr>
        </p:nvSpPr>
        <p:spPr>
          <a:xfrm>
            <a:off x="9492439" y="6608999"/>
            <a:ext cx="479426" cy="365125"/>
          </a:xfrm>
        </p:spPr>
        <p:txBody>
          <a:bodyPr/>
          <a:lstStyle/>
          <a:p>
            <a:fld id="{B67A785B-7D4F-4E2B-A288-83329498BEF2}" type="slidenum">
              <a:rPr lang="es-ES" sz="700">
                <a:solidFill>
                  <a:schemeClr val="bg1"/>
                </a:solidFill>
              </a:rPr>
              <a:t>17</a:t>
            </a:fld>
            <a:r>
              <a:rPr lang="es-ES" sz="700">
                <a:solidFill>
                  <a:schemeClr val="bg1"/>
                </a:solidFill>
              </a:rPr>
              <a:t>/51</a:t>
            </a:r>
          </a:p>
        </p:txBody>
      </p:sp>
      <p:grpSp>
        <p:nvGrpSpPr>
          <p:cNvPr id="18" name="Grupo 17">
            <a:extLst>
              <a:ext uri="{FF2B5EF4-FFF2-40B4-BE49-F238E27FC236}">
                <a16:creationId xmlns:a16="http://schemas.microsoft.com/office/drawing/2014/main" id="{E7EF2C9E-4D58-BCF8-DBD1-CD154BB0C69F}"/>
              </a:ext>
            </a:extLst>
          </p:cNvPr>
          <p:cNvGrpSpPr/>
          <p:nvPr/>
        </p:nvGrpSpPr>
        <p:grpSpPr>
          <a:xfrm>
            <a:off x="0" y="328780"/>
            <a:ext cx="11090865" cy="7781959"/>
            <a:chOff x="0" y="328780"/>
            <a:chExt cx="11090865" cy="7781959"/>
          </a:xfrm>
        </p:grpSpPr>
        <p:pic>
          <p:nvPicPr>
            <p:cNvPr id="19" name="Imagen 18" descr="Icono&#10;&#10;Descripción generada automáticamente">
              <a:extLst>
                <a:ext uri="{FF2B5EF4-FFF2-40B4-BE49-F238E27FC236}">
                  <a16:creationId xmlns:a16="http://schemas.microsoft.com/office/drawing/2014/main" id="{2C79775B-9B18-F415-7FC2-17020E71C9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grpSp>
          <p:nvGrpSpPr>
            <p:cNvPr id="20" name="Grupo 19">
              <a:extLst>
                <a:ext uri="{FF2B5EF4-FFF2-40B4-BE49-F238E27FC236}">
                  <a16:creationId xmlns:a16="http://schemas.microsoft.com/office/drawing/2014/main" id="{65FB37B1-0E83-360B-15DC-E84D3C03A5D6}"/>
                </a:ext>
              </a:extLst>
            </p:cNvPr>
            <p:cNvGrpSpPr/>
            <p:nvPr/>
          </p:nvGrpSpPr>
          <p:grpSpPr>
            <a:xfrm>
              <a:off x="0" y="328780"/>
              <a:ext cx="11090865" cy="7781959"/>
              <a:chOff x="0" y="328780"/>
              <a:chExt cx="11090865" cy="7781959"/>
            </a:xfrm>
          </p:grpSpPr>
          <p:sp>
            <p:nvSpPr>
              <p:cNvPr id="21" name="Marcador de número de diapositiva 1">
                <a:extLst>
                  <a:ext uri="{FF2B5EF4-FFF2-40B4-BE49-F238E27FC236}">
                    <a16:creationId xmlns:a16="http://schemas.microsoft.com/office/drawing/2014/main" id="{3092547B-A72F-C2CE-F454-6F9E429C0603}"/>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17</a:t>
                </a:fld>
                <a:r>
                  <a:rPr lang="es-ES" sz="1050">
                    <a:solidFill>
                      <a:srgbClr val="18191E"/>
                    </a:solidFill>
                    <a:latin typeface="Texta Alt Medium" pitchFamily="2" charset="77"/>
                  </a:rPr>
                  <a:t>/53</a:t>
                </a:r>
              </a:p>
            </p:txBody>
          </p:sp>
          <p:grpSp>
            <p:nvGrpSpPr>
              <p:cNvPr id="22" name="Grupo 21">
                <a:extLst>
                  <a:ext uri="{FF2B5EF4-FFF2-40B4-BE49-F238E27FC236}">
                    <a16:creationId xmlns:a16="http://schemas.microsoft.com/office/drawing/2014/main" id="{C665AA10-F58F-2E43-50CA-16EE0C7BC342}"/>
                  </a:ext>
                </a:extLst>
              </p:cNvPr>
              <p:cNvGrpSpPr/>
              <p:nvPr/>
            </p:nvGrpSpPr>
            <p:grpSpPr>
              <a:xfrm>
                <a:off x="0" y="328780"/>
                <a:ext cx="11090865" cy="7781959"/>
                <a:chOff x="0" y="328780"/>
                <a:chExt cx="11090865" cy="7781959"/>
              </a:xfrm>
            </p:grpSpPr>
            <p:grpSp>
              <p:nvGrpSpPr>
                <p:cNvPr id="23" name="Grupo 22">
                  <a:extLst>
                    <a:ext uri="{FF2B5EF4-FFF2-40B4-BE49-F238E27FC236}">
                      <a16:creationId xmlns:a16="http://schemas.microsoft.com/office/drawing/2014/main" id="{4FCD50D8-B3ED-F60A-8E67-AD1009BB9914}"/>
                    </a:ext>
                  </a:extLst>
                </p:cNvPr>
                <p:cNvGrpSpPr/>
                <p:nvPr/>
              </p:nvGrpSpPr>
              <p:grpSpPr>
                <a:xfrm>
                  <a:off x="252000" y="328780"/>
                  <a:ext cx="9440664" cy="6204139"/>
                  <a:chOff x="252000" y="328780"/>
                  <a:chExt cx="9440664" cy="6204139"/>
                </a:xfrm>
              </p:grpSpPr>
              <p:sp>
                <p:nvSpPr>
                  <p:cNvPr id="41" name="Rectángulo 40">
                    <a:extLst>
                      <a:ext uri="{FF2B5EF4-FFF2-40B4-BE49-F238E27FC236}">
                        <a16:creationId xmlns:a16="http://schemas.microsoft.com/office/drawing/2014/main" id="{43CB15CF-8589-24CF-28FB-E110B29DD480}"/>
                      </a:ext>
                    </a:extLst>
                  </p:cNvPr>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2" name="Rectángulo 41">
                    <a:extLst>
                      <a:ext uri="{FF2B5EF4-FFF2-40B4-BE49-F238E27FC236}">
                        <a16:creationId xmlns:a16="http://schemas.microsoft.com/office/drawing/2014/main" id="{73B175F8-7022-E117-FDF5-3A0B4A3EB1B9}"/>
                      </a:ext>
                    </a:extLst>
                  </p:cNvPr>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3" name="Rectángulo 42">
                    <a:extLst>
                      <a:ext uri="{FF2B5EF4-FFF2-40B4-BE49-F238E27FC236}">
                        <a16:creationId xmlns:a16="http://schemas.microsoft.com/office/drawing/2014/main" id="{E5FADECE-C0DE-EBF3-2EB9-6BF9582E75ED}"/>
                      </a:ext>
                    </a:extLst>
                  </p:cNvPr>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4" name="Rectángulo 43">
                    <a:extLst>
                      <a:ext uri="{FF2B5EF4-FFF2-40B4-BE49-F238E27FC236}">
                        <a16:creationId xmlns:a16="http://schemas.microsoft.com/office/drawing/2014/main" id="{D758ADAB-41CE-680E-168F-D591AD29ED73}"/>
                      </a:ext>
                    </a:extLst>
                  </p:cNvPr>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26" name="Imagen 25" descr="Dibujo de la tierra desde el espacio&#10;&#10;Descripción generada automáticamente con confianza baja">
                  <a:extLst>
                    <a:ext uri="{FF2B5EF4-FFF2-40B4-BE49-F238E27FC236}">
                      <a16:creationId xmlns:a16="http://schemas.microsoft.com/office/drawing/2014/main" id="{CB9E2745-EAA1-0F9E-46D4-2CC56A35B6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40" name="CuadroTexto 39">
                  <a:extLst>
                    <a:ext uri="{FF2B5EF4-FFF2-40B4-BE49-F238E27FC236}">
                      <a16:creationId xmlns:a16="http://schemas.microsoft.com/office/drawing/2014/main" id="{7B8C9437-FDC7-5D25-2799-E21014340AD9}"/>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grpSp>
      </p:grpSp>
      <p:sp>
        <p:nvSpPr>
          <p:cNvPr id="8" name="CuadroTexto 7">
            <a:extLst>
              <a:ext uri="{FF2B5EF4-FFF2-40B4-BE49-F238E27FC236}">
                <a16:creationId xmlns:a16="http://schemas.microsoft.com/office/drawing/2014/main" id="{C863CC46-06C0-DFEB-E38A-748A7615F2E7}"/>
              </a:ext>
            </a:extLst>
          </p:cNvPr>
          <p:cNvSpPr txBox="1"/>
          <p:nvPr/>
        </p:nvSpPr>
        <p:spPr>
          <a:xfrm>
            <a:off x="3712102" y="2141339"/>
            <a:ext cx="2406514" cy="1169551"/>
          </a:xfrm>
          <a:prstGeom prst="rect">
            <a:avLst/>
          </a:prstGeom>
          <a:noFill/>
        </p:spPr>
        <p:txBody>
          <a:bodyPr wrap="square" rtlCol="0">
            <a:spAutoFit/>
          </a:bodyPr>
          <a:lstStyle/>
          <a:p>
            <a:pPr algn="ctr"/>
            <a:endParaRPr lang="es-ES" sz="1000" b="1">
              <a:solidFill>
                <a:schemeClr val="bg1"/>
              </a:solidFill>
              <a:latin typeface="Texta Alt" panose="00000500000000000000" pitchFamily="50" charset="0"/>
            </a:endParaRPr>
          </a:p>
          <a:p>
            <a:pPr algn="ctr"/>
            <a:r>
              <a:rPr lang="es-ES" sz="1000" b="1">
                <a:solidFill>
                  <a:schemeClr val="bg1"/>
                </a:solidFill>
                <a:latin typeface="Texta Alt" panose="00000500000000000000" pitchFamily="50" charset="0"/>
              </a:rPr>
              <a:t>GUC GATE</a:t>
            </a:r>
          </a:p>
          <a:p>
            <a:pPr algn="just"/>
            <a:endParaRPr lang="es-ES" sz="1000">
              <a:solidFill>
                <a:schemeClr val="bg1"/>
              </a:solidFill>
              <a:latin typeface="Texta Alt" panose="00000500000000000000" pitchFamily="50" charset="0"/>
            </a:endParaRPr>
          </a:p>
          <a:p>
            <a:pPr algn="just"/>
            <a:r>
              <a:rPr lang="es-ES" sz="1000">
                <a:solidFill>
                  <a:schemeClr val="bg1"/>
                </a:solidFill>
                <a:latin typeface="Texta Alt" panose="00000500000000000000" pitchFamily="50" charset="0"/>
              </a:rPr>
              <a:t>Canal de comunicación bidireccional con una Base de datos MySQL que permite comunicarse con otras aplicaciones para servir registros a una campaña de GUC</a:t>
            </a:r>
          </a:p>
        </p:txBody>
      </p:sp>
      <p:sp>
        <p:nvSpPr>
          <p:cNvPr id="11" name="CuadroTexto 10">
            <a:extLst>
              <a:ext uri="{FF2B5EF4-FFF2-40B4-BE49-F238E27FC236}">
                <a16:creationId xmlns:a16="http://schemas.microsoft.com/office/drawing/2014/main" id="{84EAAEE4-82CE-A0CA-5209-57B6F7200169}"/>
              </a:ext>
            </a:extLst>
          </p:cNvPr>
          <p:cNvSpPr txBox="1"/>
          <p:nvPr/>
        </p:nvSpPr>
        <p:spPr>
          <a:xfrm>
            <a:off x="6411229" y="2155601"/>
            <a:ext cx="2406514" cy="861774"/>
          </a:xfrm>
          <a:prstGeom prst="rect">
            <a:avLst/>
          </a:prstGeom>
          <a:noFill/>
        </p:spPr>
        <p:txBody>
          <a:bodyPr wrap="square" rtlCol="0">
            <a:spAutoFit/>
          </a:bodyPr>
          <a:lstStyle/>
          <a:p>
            <a:pPr algn="ctr"/>
            <a:endParaRPr lang="es-ES" sz="1000" b="1">
              <a:solidFill>
                <a:schemeClr val="bg1"/>
              </a:solidFill>
              <a:latin typeface="Texta Alt" panose="00000500000000000000" pitchFamily="50" charset="0"/>
            </a:endParaRPr>
          </a:p>
          <a:p>
            <a:pPr algn="ctr"/>
            <a:r>
              <a:rPr lang="es-ES" sz="1000" b="1">
                <a:solidFill>
                  <a:schemeClr val="bg1"/>
                </a:solidFill>
                <a:latin typeface="Texta Alt" panose="00000500000000000000" pitchFamily="50" charset="0"/>
              </a:rPr>
              <a:t>GUC CHAT</a:t>
            </a:r>
          </a:p>
          <a:p>
            <a:pPr algn="ctr"/>
            <a:endParaRPr lang="es-ES" sz="1000" b="1">
              <a:solidFill>
                <a:schemeClr val="bg1"/>
              </a:solidFill>
              <a:latin typeface="Texta Alt" panose="00000500000000000000" pitchFamily="50" charset="0"/>
            </a:endParaRPr>
          </a:p>
          <a:p>
            <a:pPr algn="just"/>
            <a:r>
              <a:rPr lang="es-ES" sz="1000">
                <a:solidFill>
                  <a:schemeClr val="bg1"/>
                </a:solidFill>
                <a:latin typeface="Texta Alt" panose="00000500000000000000" pitchFamily="50" charset="0"/>
              </a:rPr>
              <a:t>Facilita el inicio de conversaciones con clientes directamente desde el sitio web.</a:t>
            </a:r>
          </a:p>
        </p:txBody>
      </p:sp>
      <p:sp>
        <p:nvSpPr>
          <p:cNvPr id="24" name="CuadroTexto 23">
            <a:extLst>
              <a:ext uri="{FF2B5EF4-FFF2-40B4-BE49-F238E27FC236}">
                <a16:creationId xmlns:a16="http://schemas.microsoft.com/office/drawing/2014/main" id="{B4ED8348-F108-6A89-81DF-463408CEFDED}"/>
              </a:ext>
            </a:extLst>
          </p:cNvPr>
          <p:cNvSpPr txBox="1"/>
          <p:nvPr/>
        </p:nvSpPr>
        <p:spPr>
          <a:xfrm>
            <a:off x="6411229" y="4213852"/>
            <a:ext cx="2406514" cy="861774"/>
          </a:xfrm>
          <a:prstGeom prst="rect">
            <a:avLst/>
          </a:prstGeom>
          <a:noFill/>
        </p:spPr>
        <p:txBody>
          <a:bodyPr wrap="square" rtlCol="0">
            <a:spAutoFit/>
          </a:bodyPr>
          <a:lstStyle/>
          <a:p>
            <a:pPr algn="ctr"/>
            <a:endParaRPr lang="es-ES" sz="1000" b="1">
              <a:solidFill>
                <a:schemeClr val="bg1"/>
              </a:solidFill>
              <a:latin typeface="Texta Alt" panose="00000500000000000000" pitchFamily="50" charset="0"/>
            </a:endParaRPr>
          </a:p>
          <a:p>
            <a:pPr algn="ctr"/>
            <a:r>
              <a:rPr lang="es-ES" sz="1000" b="1">
                <a:solidFill>
                  <a:schemeClr val="bg1"/>
                </a:solidFill>
                <a:latin typeface="Texta Alt" panose="00000500000000000000" pitchFamily="50" charset="0"/>
              </a:rPr>
              <a:t>WHATSAPP</a:t>
            </a:r>
          </a:p>
          <a:p>
            <a:pPr algn="ctr"/>
            <a:endParaRPr lang="es-ES" sz="1000" b="1">
              <a:solidFill>
                <a:schemeClr val="bg1"/>
              </a:solidFill>
              <a:latin typeface="Texta Alt" panose="00000500000000000000" pitchFamily="50" charset="0"/>
            </a:endParaRPr>
          </a:p>
          <a:p>
            <a:pPr algn="just"/>
            <a:r>
              <a:rPr lang="es-ES" sz="1000">
                <a:solidFill>
                  <a:schemeClr val="bg1"/>
                </a:solidFill>
                <a:latin typeface="Texta Alt" panose="00000500000000000000" pitchFamily="50" charset="0"/>
              </a:rPr>
              <a:t>Habilita comunicación directa con clientes mediante WhatsApp.</a:t>
            </a:r>
          </a:p>
        </p:txBody>
      </p:sp>
      <p:sp>
        <p:nvSpPr>
          <p:cNvPr id="38" name="CuadroTexto 37">
            <a:extLst>
              <a:ext uri="{FF2B5EF4-FFF2-40B4-BE49-F238E27FC236}">
                <a16:creationId xmlns:a16="http://schemas.microsoft.com/office/drawing/2014/main" id="{0C71A2DA-54BD-B179-7B98-41C2BA77F1C8}"/>
              </a:ext>
            </a:extLst>
          </p:cNvPr>
          <p:cNvSpPr txBox="1"/>
          <p:nvPr/>
        </p:nvSpPr>
        <p:spPr>
          <a:xfrm>
            <a:off x="1" y="709200"/>
            <a:ext cx="9906000" cy="707886"/>
          </a:xfrm>
          <a:prstGeom prst="rect">
            <a:avLst/>
          </a:prstGeom>
          <a:noFill/>
        </p:spPr>
        <p:txBody>
          <a:bodyPr wrap="square" rtlCol="0">
            <a:spAutoFit/>
          </a:bodyPr>
          <a:lstStyle/>
          <a:p>
            <a:pPr algn="ctr"/>
            <a:r>
              <a:rPr lang="es-ES" sz="2000" b="1">
                <a:latin typeface="Texta Alt Book" panose="00000400000000000000" pitchFamily="50" charset="0"/>
              </a:rPr>
              <a:t>CONCEPTOS GENERALES</a:t>
            </a:r>
          </a:p>
          <a:p>
            <a:pPr algn="ctr"/>
            <a:r>
              <a:rPr lang="es-ES" sz="2000" b="1">
                <a:solidFill>
                  <a:srgbClr val="1860F0"/>
                </a:solidFill>
                <a:latin typeface="Texta Alt Book" panose="00000400000000000000" pitchFamily="50" charset="0"/>
              </a:rPr>
              <a:t>CAMPAÑA</a:t>
            </a:r>
          </a:p>
        </p:txBody>
      </p:sp>
      <p:sp>
        <p:nvSpPr>
          <p:cNvPr id="39" name="CuadroTexto 38">
            <a:extLst>
              <a:ext uri="{FF2B5EF4-FFF2-40B4-BE49-F238E27FC236}">
                <a16:creationId xmlns:a16="http://schemas.microsoft.com/office/drawing/2014/main" id="{E6B6D08B-1473-40F6-322F-F0F25EC8DBBE}"/>
              </a:ext>
            </a:extLst>
          </p:cNvPr>
          <p:cNvSpPr txBox="1"/>
          <p:nvPr/>
        </p:nvSpPr>
        <p:spPr>
          <a:xfrm>
            <a:off x="1845733" y="1466369"/>
            <a:ext cx="6240780" cy="3754874"/>
          </a:xfrm>
          <a:prstGeom prst="rect">
            <a:avLst/>
          </a:prstGeom>
          <a:noFill/>
        </p:spPr>
        <p:txBody>
          <a:bodyPr wrap="square" rtlCol="0">
            <a:spAutoFit/>
          </a:bodyPr>
          <a:lstStyle/>
          <a:p>
            <a:pPr algn="just"/>
            <a:r>
              <a:rPr lang="es-ES" sz="1400">
                <a:latin typeface="Texta Alt Book" pitchFamily="2" charset="77"/>
              </a:rPr>
              <a:t>Una campaña en GUC es una tarea a realizar por el agente, que se presenta en un área de trabajo de (GUC Agent), en esta área podemos presentar los siguientes tipos de campaña:</a:t>
            </a:r>
          </a:p>
          <a:p>
            <a:pPr algn="just"/>
            <a:endParaRPr lang="es-ES" sz="1400">
              <a:latin typeface="Texta Alt Book" pitchFamily="2" charset="77"/>
            </a:endParaRPr>
          </a:p>
          <a:p>
            <a:pPr marL="285750" indent="-285750" algn="just">
              <a:buFont typeface="Arial" panose="020B0604020202020204" pitchFamily="34" charset="0"/>
              <a:buChar char="•"/>
            </a:pPr>
            <a:r>
              <a:rPr lang="es-ES" sz="1400">
                <a:latin typeface="Texta Alt Book" pitchFamily="2" charset="77"/>
              </a:rPr>
              <a:t>Emisión de llamadas.</a:t>
            </a:r>
          </a:p>
          <a:p>
            <a:pPr marL="285750" indent="-285750" algn="just">
              <a:buFont typeface="Arial" panose="020B0604020202020204" pitchFamily="34" charset="0"/>
              <a:buChar char="•"/>
            </a:pPr>
            <a:r>
              <a:rPr lang="es-ES" sz="1400">
                <a:latin typeface="Texta Alt Book" pitchFamily="2" charset="77"/>
              </a:rPr>
              <a:t>Chats</a:t>
            </a:r>
          </a:p>
          <a:p>
            <a:pPr marL="285750" indent="-285750" algn="just">
              <a:buFont typeface="Arial" panose="020B0604020202020204" pitchFamily="34" charset="0"/>
              <a:buChar char="•"/>
            </a:pPr>
            <a:r>
              <a:rPr lang="es-ES" sz="1400">
                <a:latin typeface="Texta Alt Book" pitchFamily="2" charset="77"/>
              </a:rPr>
              <a:t>Back Office (Campañas que se gestionan en segundo plano)</a:t>
            </a:r>
          </a:p>
          <a:p>
            <a:pPr marL="285750" indent="-285750" algn="just">
              <a:buFont typeface="Arial" panose="020B0604020202020204" pitchFamily="34" charset="0"/>
              <a:buChar char="•"/>
            </a:pPr>
            <a:r>
              <a:rPr lang="es-ES" sz="1400">
                <a:latin typeface="Texta Alt Book" pitchFamily="2" charset="77"/>
              </a:rPr>
              <a:t>Llamadas URL (CRM, ERP) o aplicaciones externas que intermedian con nuestra API.</a:t>
            </a:r>
          </a:p>
          <a:p>
            <a:pPr algn="just"/>
            <a:endParaRPr lang="es-ES" sz="1400">
              <a:latin typeface="Texta Alt Book" pitchFamily="2" charset="77"/>
            </a:endParaRPr>
          </a:p>
          <a:p>
            <a:pPr algn="just"/>
            <a:r>
              <a:rPr lang="es-ES" sz="1400">
                <a:latin typeface="Texta Alt Book" pitchFamily="2" charset="77"/>
              </a:rPr>
              <a:t>Las campañas son susceptibles de priorizarse con respecto a otras, mediante la configuración de prioridad en servicios dentro de la herramienta de supervisor (GUC Supervisor). Este valor de “prioridad en servicios” es el que determina la cadencia de marcación, de las campañas de emisión de llamadas dentro de un servicio. Es un valor único por campaña común a todos los servicios.</a:t>
            </a:r>
          </a:p>
          <a:p>
            <a:pPr algn="just"/>
            <a:endParaRPr lang="es-ES" sz="1400">
              <a:latin typeface="Texta Alt Book" pitchFamily="2" charset="77"/>
            </a:endParaRPr>
          </a:p>
          <a:p>
            <a:pPr algn="just"/>
            <a:r>
              <a:rPr lang="es-ES" sz="1400">
                <a:latin typeface="Texta Alt Book" pitchFamily="2" charset="77"/>
              </a:rPr>
              <a:t>Las campañas permiten ser multicanal.</a:t>
            </a:r>
          </a:p>
        </p:txBody>
      </p:sp>
      <p:pic>
        <p:nvPicPr>
          <p:cNvPr id="4" name="Imagen 3" descr="Icono&#10;&#10;Descripción generada automáticamente">
            <a:extLst>
              <a:ext uri="{FF2B5EF4-FFF2-40B4-BE49-F238E27FC236}">
                <a16:creationId xmlns:a16="http://schemas.microsoft.com/office/drawing/2014/main" id="{4D781B8B-8F32-A17E-08D7-074CCCB497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7751" y="4933127"/>
            <a:ext cx="1047242" cy="1047242"/>
          </a:xfrm>
          <a:prstGeom prst="rect">
            <a:avLst/>
          </a:prstGeom>
        </p:spPr>
      </p:pic>
    </p:spTree>
    <p:extLst>
      <p:ext uri="{BB962C8B-B14F-4D97-AF65-F5344CB8AC3E}">
        <p14:creationId xmlns:p14="http://schemas.microsoft.com/office/powerpoint/2010/main" val="2830993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E53DB-7C9B-9604-7205-80392B1ECB4F}"/>
            </a:ext>
          </a:extLst>
        </p:cNvPr>
        <p:cNvGrpSpPr/>
        <p:nvPr/>
      </p:nvGrpSpPr>
      <p:grpSpPr>
        <a:xfrm>
          <a:off x="0" y="0"/>
          <a:ext cx="0" cy="0"/>
          <a:chOff x="0" y="0"/>
          <a:chExt cx="0" cy="0"/>
        </a:xfrm>
      </p:grpSpPr>
      <p:sp>
        <p:nvSpPr>
          <p:cNvPr id="13" name="Marcador de número de diapositiva 1">
            <a:extLst>
              <a:ext uri="{FF2B5EF4-FFF2-40B4-BE49-F238E27FC236}">
                <a16:creationId xmlns:a16="http://schemas.microsoft.com/office/drawing/2014/main" id="{603DC674-57AF-B47B-114B-2BFEE51D68AE}"/>
              </a:ext>
            </a:extLst>
          </p:cNvPr>
          <p:cNvSpPr>
            <a:spLocks noGrp="1"/>
          </p:cNvSpPr>
          <p:nvPr>
            <p:ph type="sldNum" sz="quarter" idx="12"/>
          </p:nvPr>
        </p:nvSpPr>
        <p:spPr>
          <a:xfrm>
            <a:off x="9492439" y="6608999"/>
            <a:ext cx="479426" cy="365125"/>
          </a:xfrm>
        </p:spPr>
        <p:txBody>
          <a:bodyPr/>
          <a:lstStyle/>
          <a:p>
            <a:fld id="{B67A785B-7D4F-4E2B-A288-83329498BEF2}" type="slidenum">
              <a:rPr lang="es-ES" sz="700">
                <a:solidFill>
                  <a:schemeClr val="bg1"/>
                </a:solidFill>
              </a:rPr>
              <a:t>18</a:t>
            </a:fld>
            <a:r>
              <a:rPr lang="es-ES" sz="700">
                <a:solidFill>
                  <a:schemeClr val="bg1"/>
                </a:solidFill>
              </a:rPr>
              <a:t>/51</a:t>
            </a:r>
          </a:p>
        </p:txBody>
      </p:sp>
      <p:grpSp>
        <p:nvGrpSpPr>
          <p:cNvPr id="18" name="Grupo 17">
            <a:extLst>
              <a:ext uri="{FF2B5EF4-FFF2-40B4-BE49-F238E27FC236}">
                <a16:creationId xmlns:a16="http://schemas.microsoft.com/office/drawing/2014/main" id="{6C68A8C2-922E-CF4C-5D3D-50C7E728507A}"/>
              </a:ext>
            </a:extLst>
          </p:cNvPr>
          <p:cNvGrpSpPr/>
          <p:nvPr/>
        </p:nvGrpSpPr>
        <p:grpSpPr>
          <a:xfrm>
            <a:off x="0" y="328780"/>
            <a:ext cx="11090865" cy="7781959"/>
            <a:chOff x="0" y="328780"/>
            <a:chExt cx="11090865" cy="7781959"/>
          </a:xfrm>
        </p:grpSpPr>
        <p:pic>
          <p:nvPicPr>
            <p:cNvPr id="19" name="Imagen 18" descr="Icono&#10;&#10;Descripción generada automáticamente">
              <a:extLst>
                <a:ext uri="{FF2B5EF4-FFF2-40B4-BE49-F238E27FC236}">
                  <a16:creationId xmlns:a16="http://schemas.microsoft.com/office/drawing/2014/main" id="{974979D3-21B5-D685-2C79-4A000A8633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grpSp>
          <p:nvGrpSpPr>
            <p:cNvPr id="20" name="Grupo 19">
              <a:extLst>
                <a:ext uri="{FF2B5EF4-FFF2-40B4-BE49-F238E27FC236}">
                  <a16:creationId xmlns:a16="http://schemas.microsoft.com/office/drawing/2014/main" id="{059FE7B5-B36C-DC67-8704-CB3C96898947}"/>
                </a:ext>
              </a:extLst>
            </p:cNvPr>
            <p:cNvGrpSpPr/>
            <p:nvPr/>
          </p:nvGrpSpPr>
          <p:grpSpPr>
            <a:xfrm>
              <a:off x="0" y="328780"/>
              <a:ext cx="11090865" cy="7781959"/>
              <a:chOff x="0" y="328780"/>
              <a:chExt cx="11090865" cy="7781959"/>
            </a:xfrm>
          </p:grpSpPr>
          <p:sp>
            <p:nvSpPr>
              <p:cNvPr id="21" name="Marcador de número de diapositiva 1">
                <a:extLst>
                  <a:ext uri="{FF2B5EF4-FFF2-40B4-BE49-F238E27FC236}">
                    <a16:creationId xmlns:a16="http://schemas.microsoft.com/office/drawing/2014/main" id="{4BF69DCD-2092-8641-5EC8-9FC8451233AB}"/>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18</a:t>
                </a:fld>
                <a:r>
                  <a:rPr lang="es-ES" sz="1050">
                    <a:solidFill>
                      <a:srgbClr val="18191E"/>
                    </a:solidFill>
                    <a:latin typeface="Texta Alt Medium" pitchFamily="2" charset="77"/>
                  </a:rPr>
                  <a:t>/53</a:t>
                </a:r>
              </a:p>
            </p:txBody>
          </p:sp>
          <p:grpSp>
            <p:nvGrpSpPr>
              <p:cNvPr id="22" name="Grupo 21">
                <a:extLst>
                  <a:ext uri="{FF2B5EF4-FFF2-40B4-BE49-F238E27FC236}">
                    <a16:creationId xmlns:a16="http://schemas.microsoft.com/office/drawing/2014/main" id="{A30C9A8E-6A6A-69EA-7635-429CB0F613DA}"/>
                  </a:ext>
                </a:extLst>
              </p:cNvPr>
              <p:cNvGrpSpPr/>
              <p:nvPr/>
            </p:nvGrpSpPr>
            <p:grpSpPr>
              <a:xfrm>
                <a:off x="0" y="328780"/>
                <a:ext cx="11090865" cy="7781959"/>
                <a:chOff x="0" y="328780"/>
                <a:chExt cx="11090865" cy="7781959"/>
              </a:xfrm>
            </p:grpSpPr>
            <p:grpSp>
              <p:nvGrpSpPr>
                <p:cNvPr id="23" name="Grupo 22">
                  <a:extLst>
                    <a:ext uri="{FF2B5EF4-FFF2-40B4-BE49-F238E27FC236}">
                      <a16:creationId xmlns:a16="http://schemas.microsoft.com/office/drawing/2014/main" id="{3BEEDD9C-DB32-1FE8-56AF-69AB5CEFF5D4}"/>
                    </a:ext>
                  </a:extLst>
                </p:cNvPr>
                <p:cNvGrpSpPr/>
                <p:nvPr/>
              </p:nvGrpSpPr>
              <p:grpSpPr>
                <a:xfrm>
                  <a:off x="252000" y="328780"/>
                  <a:ext cx="9440664" cy="6204139"/>
                  <a:chOff x="252000" y="328780"/>
                  <a:chExt cx="9440664" cy="6204139"/>
                </a:xfrm>
              </p:grpSpPr>
              <p:sp>
                <p:nvSpPr>
                  <p:cNvPr id="41" name="Rectángulo 40">
                    <a:extLst>
                      <a:ext uri="{FF2B5EF4-FFF2-40B4-BE49-F238E27FC236}">
                        <a16:creationId xmlns:a16="http://schemas.microsoft.com/office/drawing/2014/main" id="{B7C4AA5B-BC0C-CFDF-D45A-5689757059F5}"/>
                      </a:ext>
                    </a:extLst>
                  </p:cNvPr>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2" name="Rectángulo 41">
                    <a:extLst>
                      <a:ext uri="{FF2B5EF4-FFF2-40B4-BE49-F238E27FC236}">
                        <a16:creationId xmlns:a16="http://schemas.microsoft.com/office/drawing/2014/main" id="{29E919DE-618C-8ACF-3F39-32BA1EA22B44}"/>
                      </a:ext>
                    </a:extLst>
                  </p:cNvPr>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3" name="Rectángulo 42">
                    <a:extLst>
                      <a:ext uri="{FF2B5EF4-FFF2-40B4-BE49-F238E27FC236}">
                        <a16:creationId xmlns:a16="http://schemas.microsoft.com/office/drawing/2014/main" id="{F117C3C2-63A5-8478-A3E2-93F14A77EB83}"/>
                      </a:ext>
                    </a:extLst>
                  </p:cNvPr>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4" name="Rectángulo 43">
                    <a:extLst>
                      <a:ext uri="{FF2B5EF4-FFF2-40B4-BE49-F238E27FC236}">
                        <a16:creationId xmlns:a16="http://schemas.microsoft.com/office/drawing/2014/main" id="{4D5DC656-8403-F8CA-DD80-4E6FADC7CD43}"/>
                      </a:ext>
                    </a:extLst>
                  </p:cNvPr>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26" name="Imagen 25" descr="Dibujo de la tierra desde el espacio&#10;&#10;Descripción generada automáticamente con confianza baja">
                  <a:extLst>
                    <a:ext uri="{FF2B5EF4-FFF2-40B4-BE49-F238E27FC236}">
                      <a16:creationId xmlns:a16="http://schemas.microsoft.com/office/drawing/2014/main" id="{E21B10BE-DB29-F41F-5BE5-3313991D18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40" name="CuadroTexto 39">
                  <a:extLst>
                    <a:ext uri="{FF2B5EF4-FFF2-40B4-BE49-F238E27FC236}">
                      <a16:creationId xmlns:a16="http://schemas.microsoft.com/office/drawing/2014/main" id="{3DB584B2-1723-3391-F4C5-64ACFBEB56AF}"/>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grpSp>
      </p:grpSp>
      <p:sp>
        <p:nvSpPr>
          <p:cNvPr id="8" name="CuadroTexto 7">
            <a:extLst>
              <a:ext uri="{FF2B5EF4-FFF2-40B4-BE49-F238E27FC236}">
                <a16:creationId xmlns:a16="http://schemas.microsoft.com/office/drawing/2014/main" id="{31E76021-A764-77CE-9DC0-826EC836DFA4}"/>
              </a:ext>
            </a:extLst>
          </p:cNvPr>
          <p:cNvSpPr txBox="1"/>
          <p:nvPr/>
        </p:nvSpPr>
        <p:spPr>
          <a:xfrm>
            <a:off x="3712102" y="2141339"/>
            <a:ext cx="2406514" cy="1169551"/>
          </a:xfrm>
          <a:prstGeom prst="rect">
            <a:avLst/>
          </a:prstGeom>
          <a:noFill/>
        </p:spPr>
        <p:txBody>
          <a:bodyPr wrap="square" rtlCol="0">
            <a:spAutoFit/>
          </a:bodyPr>
          <a:lstStyle/>
          <a:p>
            <a:pPr algn="ctr"/>
            <a:endParaRPr lang="es-ES" sz="1000" b="1">
              <a:solidFill>
                <a:schemeClr val="bg1"/>
              </a:solidFill>
              <a:latin typeface="Texta Alt" panose="00000500000000000000" pitchFamily="50" charset="0"/>
            </a:endParaRPr>
          </a:p>
          <a:p>
            <a:pPr algn="ctr"/>
            <a:r>
              <a:rPr lang="es-ES" sz="1000" b="1">
                <a:solidFill>
                  <a:schemeClr val="bg1"/>
                </a:solidFill>
                <a:latin typeface="Texta Alt" panose="00000500000000000000" pitchFamily="50" charset="0"/>
              </a:rPr>
              <a:t>GUC GATE</a:t>
            </a:r>
          </a:p>
          <a:p>
            <a:pPr algn="just"/>
            <a:endParaRPr lang="es-ES" sz="1000">
              <a:solidFill>
                <a:schemeClr val="bg1"/>
              </a:solidFill>
              <a:latin typeface="Texta Alt" panose="00000500000000000000" pitchFamily="50" charset="0"/>
            </a:endParaRPr>
          </a:p>
          <a:p>
            <a:pPr algn="just"/>
            <a:r>
              <a:rPr lang="es-ES" sz="1000">
                <a:solidFill>
                  <a:schemeClr val="bg1"/>
                </a:solidFill>
                <a:latin typeface="Texta Alt" panose="00000500000000000000" pitchFamily="50" charset="0"/>
              </a:rPr>
              <a:t>Canal de comunicación bidireccional con una Base de datos MySQL que permite comunicarse con otras aplicaciones para servir registros a una campaña de GUC</a:t>
            </a:r>
          </a:p>
        </p:txBody>
      </p:sp>
      <p:sp>
        <p:nvSpPr>
          <p:cNvPr id="11" name="CuadroTexto 10">
            <a:extLst>
              <a:ext uri="{FF2B5EF4-FFF2-40B4-BE49-F238E27FC236}">
                <a16:creationId xmlns:a16="http://schemas.microsoft.com/office/drawing/2014/main" id="{B9827B93-B36D-D724-461B-FBE33CD8FF8F}"/>
              </a:ext>
            </a:extLst>
          </p:cNvPr>
          <p:cNvSpPr txBox="1"/>
          <p:nvPr/>
        </p:nvSpPr>
        <p:spPr>
          <a:xfrm>
            <a:off x="6411229" y="2155601"/>
            <a:ext cx="2406514" cy="861774"/>
          </a:xfrm>
          <a:prstGeom prst="rect">
            <a:avLst/>
          </a:prstGeom>
          <a:noFill/>
        </p:spPr>
        <p:txBody>
          <a:bodyPr wrap="square" rtlCol="0">
            <a:spAutoFit/>
          </a:bodyPr>
          <a:lstStyle/>
          <a:p>
            <a:pPr algn="ctr"/>
            <a:endParaRPr lang="es-ES" sz="1000" b="1">
              <a:solidFill>
                <a:schemeClr val="bg1"/>
              </a:solidFill>
              <a:latin typeface="Texta Alt" panose="00000500000000000000" pitchFamily="50" charset="0"/>
            </a:endParaRPr>
          </a:p>
          <a:p>
            <a:pPr algn="ctr"/>
            <a:r>
              <a:rPr lang="es-ES" sz="1000" b="1">
                <a:solidFill>
                  <a:schemeClr val="bg1"/>
                </a:solidFill>
                <a:latin typeface="Texta Alt" panose="00000500000000000000" pitchFamily="50" charset="0"/>
              </a:rPr>
              <a:t>GUC CHAT</a:t>
            </a:r>
          </a:p>
          <a:p>
            <a:pPr algn="ctr"/>
            <a:endParaRPr lang="es-ES" sz="1000" b="1">
              <a:solidFill>
                <a:schemeClr val="bg1"/>
              </a:solidFill>
              <a:latin typeface="Texta Alt" panose="00000500000000000000" pitchFamily="50" charset="0"/>
            </a:endParaRPr>
          </a:p>
          <a:p>
            <a:pPr algn="just"/>
            <a:r>
              <a:rPr lang="es-ES" sz="1000">
                <a:solidFill>
                  <a:schemeClr val="bg1"/>
                </a:solidFill>
                <a:latin typeface="Texta Alt" panose="00000500000000000000" pitchFamily="50" charset="0"/>
              </a:rPr>
              <a:t>Facilita el inicio de conversaciones con clientes directamente desde el sitio web.</a:t>
            </a:r>
          </a:p>
        </p:txBody>
      </p:sp>
      <p:sp>
        <p:nvSpPr>
          <p:cNvPr id="24" name="CuadroTexto 23">
            <a:extLst>
              <a:ext uri="{FF2B5EF4-FFF2-40B4-BE49-F238E27FC236}">
                <a16:creationId xmlns:a16="http://schemas.microsoft.com/office/drawing/2014/main" id="{B03FEF9B-5F6E-9582-2F86-6FA82C3032EA}"/>
              </a:ext>
            </a:extLst>
          </p:cNvPr>
          <p:cNvSpPr txBox="1"/>
          <p:nvPr/>
        </p:nvSpPr>
        <p:spPr>
          <a:xfrm>
            <a:off x="6411229" y="4213852"/>
            <a:ext cx="2406514" cy="861774"/>
          </a:xfrm>
          <a:prstGeom prst="rect">
            <a:avLst/>
          </a:prstGeom>
          <a:noFill/>
        </p:spPr>
        <p:txBody>
          <a:bodyPr wrap="square" rtlCol="0">
            <a:spAutoFit/>
          </a:bodyPr>
          <a:lstStyle/>
          <a:p>
            <a:pPr algn="ctr"/>
            <a:endParaRPr lang="es-ES" sz="1000" b="1">
              <a:solidFill>
                <a:schemeClr val="bg1"/>
              </a:solidFill>
              <a:latin typeface="Texta Alt" panose="00000500000000000000" pitchFamily="50" charset="0"/>
            </a:endParaRPr>
          </a:p>
          <a:p>
            <a:pPr algn="ctr"/>
            <a:r>
              <a:rPr lang="es-ES" sz="1000" b="1">
                <a:solidFill>
                  <a:schemeClr val="bg1"/>
                </a:solidFill>
                <a:latin typeface="Texta Alt" panose="00000500000000000000" pitchFamily="50" charset="0"/>
              </a:rPr>
              <a:t>WHATSAPP</a:t>
            </a:r>
          </a:p>
          <a:p>
            <a:pPr algn="ctr"/>
            <a:endParaRPr lang="es-ES" sz="1000" b="1">
              <a:solidFill>
                <a:schemeClr val="bg1"/>
              </a:solidFill>
              <a:latin typeface="Texta Alt" panose="00000500000000000000" pitchFamily="50" charset="0"/>
            </a:endParaRPr>
          </a:p>
          <a:p>
            <a:pPr algn="just"/>
            <a:r>
              <a:rPr lang="es-ES" sz="1000">
                <a:solidFill>
                  <a:schemeClr val="bg1"/>
                </a:solidFill>
                <a:latin typeface="Texta Alt" panose="00000500000000000000" pitchFamily="50" charset="0"/>
              </a:rPr>
              <a:t>Habilita comunicación directa con clientes mediante WhatsApp.</a:t>
            </a:r>
          </a:p>
        </p:txBody>
      </p:sp>
      <p:sp>
        <p:nvSpPr>
          <p:cNvPr id="38" name="CuadroTexto 37">
            <a:extLst>
              <a:ext uri="{FF2B5EF4-FFF2-40B4-BE49-F238E27FC236}">
                <a16:creationId xmlns:a16="http://schemas.microsoft.com/office/drawing/2014/main" id="{293A78BC-C779-89BE-D157-EB2CE4EE0941}"/>
              </a:ext>
            </a:extLst>
          </p:cNvPr>
          <p:cNvSpPr txBox="1"/>
          <p:nvPr/>
        </p:nvSpPr>
        <p:spPr>
          <a:xfrm>
            <a:off x="1" y="709200"/>
            <a:ext cx="9906000" cy="707886"/>
          </a:xfrm>
          <a:prstGeom prst="rect">
            <a:avLst/>
          </a:prstGeom>
          <a:noFill/>
        </p:spPr>
        <p:txBody>
          <a:bodyPr wrap="square" rtlCol="0">
            <a:spAutoFit/>
          </a:bodyPr>
          <a:lstStyle/>
          <a:p>
            <a:pPr algn="ctr"/>
            <a:r>
              <a:rPr lang="es-ES" sz="2000" b="1">
                <a:latin typeface="Texta Alt Book" panose="00000400000000000000" pitchFamily="50" charset="0"/>
              </a:rPr>
              <a:t>CONCEPTOS GENERALES</a:t>
            </a:r>
          </a:p>
          <a:p>
            <a:pPr algn="ctr"/>
            <a:r>
              <a:rPr lang="es-ES" sz="2000" b="1">
                <a:solidFill>
                  <a:srgbClr val="1860F0"/>
                </a:solidFill>
                <a:latin typeface="Texta Alt Book" panose="00000400000000000000" pitchFamily="50" charset="0"/>
              </a:rPr>
              <a:t>SERVICIO</a:t>
            </a:r>
          </a:p>
        </p:txBody>
      </p:sp>
      <p:sp>
        <p:nvSpPr>
          <p:cNvPr id="39" name="CuadroTexto 38">
            <a:extLst>
              <a:ext uri="{FF2B5EF4-FFF2-40B4-BE49-F238E27FC236}">
                <a16:creationId xmlns:a16="http://schemas.microsoft.com/office/drawing/2014/main" id="{3E6D4082-6CDF-1363-0657-B1E63CDF9367}"/>
              </a:ext>
            </a:extLst>
          </p:cNvPr>
          <p:cNvSpPr txBox="1"/>
          <p:nvPr/>
        </p:nvSpPr>
        <p:spPr>
          <a:xfrm>
            <a:off x="1845733" y="1466369"/>
            <a:ext cx="6240780" cy="2246769"/>
          </a:xfrm>
          <a:prstGeom prst="rect">
            <a:avLst/>
          </a:prstGeom>
          <a:noFill/>
        </p:spPr>
        <p:txBody>
          <a:bodyPr wrap="square" rtlCol="0">
            <a:spAutoFit/>
          </a:bodyPr>
          <a:lstStyle/>
          <a:p>
            <a:pPr algn="just"/>
            <a:r>
              <a:rPr lang="es-ES" sz="1400">
                <a:latin typeface="Texta Alt Book" pitchFamily="2" charset="77"/>
              </a:rPr>
              <a:t>Los servicios, son agrupaciones lógicas de campañas (trabajos a realizar) en el </a:t>
            </a:r>
            <a:r>
              <a:rPr lang="es-ES" sz="1400" err="1">
                <a:latin typeface="Texta Alt Book" pitchFamily="2" charset="77"/>
              </a:rPr>
              <a:t>Contact</a:t>
            </a:r>
            <a:r>
              <a:rPr lang="es-ES" sz="1400">
                <a:latin typeface="Texta Alt Book" pitchFamily="2" charset="77"/>
              </a:rPr>
              <a:t>-Center.</a:t>
            </a:r>
          </a:p>
          <a:p>
            <a:pPr algn="just"/>
            <a:endParaRPr lang="es-ES" sz="1400">
              <a:latin typeface="Texta Alt Book" pitchFamily="2" charset="77"/>
            </a:endParaRPr>
          </a:p>
          <a:p>
            <a:pPr algn="just"/>
            <a:r>
              <a:rPr lang="es-ES" sz="1400">
                <a:latin typeface="Texta Alt Book" pitchFamily="2" charset="77"/>
              </a:rPr>
              <a:t>Permite a los supervisores de la plataforma, definir y agrupar los trabajos que van a realizar los agentes, de forma que se adapten a la formación que tiene cada uno de ellos. Una misma campaña puede asociarse a “N” servicios (transversal).</a:t>
            </a:r>
          </a:p>
          <a:p>
            <a:pPr algn="just"/>
            <a:endParaRPr lang="es-ES" sz="1400">
              <a:latin typeface="Texta Alt Book" pitchFamily="2" charset="77"/>
            </a:endParaRPr>
          </a:p>
          <a:p>
            <a:pPr algn="just"/>
            <a:r>
              <a:rPr lang="es-ES" sz="1400">
                <a:latin typeface="Texta Alt Book" pitchFamily="2" charset="77"/>
              </a:rPr>
              <a:t>Los agentes sólo pueden conectarse a un servicio de forma simultánea, es el punto de conexión entre los agentes y las campañas asociadas al servicio y el que utiliza GUC para controlar y priorizar el trabajo a suministrar a los agentes.</a:t>
            </a:r>
          </a:p>
        </p:txBody>
      </p:sp>
      <p:pic>
        <p:nvPicPr>
          <p:cNvPr id="3" name="Imagen 2" descr="Icono&#10;&#10;Descripción generada automáticamente">
            <a:extLst>
              <a:ext uri="{FF2B5EF4-FFF2-40B4-BE49-F238E27FC236}">
                <a16:creationId xmlns:a16="http://schemas.microsoft.com/office/drawing/2014/main" id="{4888D3A1-AE91-0D7D-CF50-3986224EE8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4760" y="4137972"/>
            <a:ext cx="1382726" cy="1382726"/>
          </a:xfrm>
          <a:prstGeom prst="rect">
            <a:avLst/>
          </a:prstGeom>
        </p:spPr>
      </p:pic>
    </p:spTree>
    <p:extLst>
      <p:ext uri="{BB962C8B-B14F-4D97-AF65-F5344CB8AC3E}">
        <p14:creationId xmlns:p14="http://schemas.microsoft.com/office/powerpoint/2010/main" val="144149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2B687-5172-41FB-A0ED-D6560F5EA211}"/>
            </a:ext>
          </a:extLst>
        </p:cNvPr>
        <p:cNvGrpSpPr/>
        <p:nvPr/>
      </p:nvGrpSpPr>
      <p:grpSpPr>
        <a:xfrm>
          <a:off x="0" y="0"/>
          <a:ext cx="0" cy="0"/>
          <a:chOff x="0" y="0"/>
          <a:chExt cx="0" cy="0"/>
        </a:xfrm>
      </p:grpSpPr>
      <p:sp>
        <p:nvSpPr>
          <p:cNvPr id="13" name="Marcador de número de diapositiva 1">
            <a:extLst>
              <a:ext uri="{FF2B5EF4-FFF2-40B4-BE49-F238E27FC236}">
                <a16:creationId xmlns:a16="http://schemas.microsoft.com/office/drawing/2014/main" id="{D8A57B69-F20E-E6B6-86D9-567FB2E89AC1}"/>
              </a:ext>
            </a:extLst>
          </p:cNvPr>
          <p:cNvSpPr>
            <a:spLocks noGrp="1"/>
          </p:cNvSpPr>
          <p:nvPr>
            <p:ph type="sldNum" sz="quarter" idx="12"/>
          </p:nvPr>
        </p:nvSpPr>
        <p:spPr>
          <a:xfrm>
            <a:off x="9492439" y="6608999"/>
            <a:ext cx="479426" cy="365125"/>
          </a:xfrm>
        </p:spPr>
        <p:txBody>
          <a:bodyPr/>
          <a:lstStyle/>
          <a:p>
            <a:fld id="{B67A785B-7D4F-4E2B-A288-83329498BEF2}" type="slidenum">
              <a:rPr lang="es-ES" sz="700">
                <a:solidFill>
                  <a:schemeClr val="bg1"/>
                </a:solidFill>
              </a:rPr>
              <a:t>19</a:t>
            </a:fld>
            <a:r>
              <a:rPr lang="es-ES" sz="700">
                <a:solidFill>
                  <a:schemeClr val="bg1"/>
                </a:solidFill>
              </a:rPr>
              <a:t>/51</a:t>
            </a:r>
          </a:p>
        </p:txBody>
      </p:sp>
      <p:grpSp>
        <p:nvGrpSpPr>
          <p:cNvPr id="18" name="Grupo 17">
            <a:extLst>
              <a:ext uri="{FF2B5EF4-FFF2-40B4-BE49-F238E27FC236}">
                <a16:creationId xmlns:a16="http://schemas.microsoft.com/office/drawing/2014/main" id="{312429DA-1957-6AD1-1FB7-4850505AC170}"/>
              </a:ext>
            </a:extLst>
          </p:cNvPr>
          <p:cNvGrpSpPr/>
          <p:nvPr/>
        </p:nvGrpSpPr>
        <p:grpSpPr>
          <a:xfrm>
            <a:off x="0" y="328780"/>
            <a:ext cx="11090865" cy="7781959"/>
            <a:chOff x="0" y="328780"/>
            <a:chExt cx="11090865" cy="7781959"/>
          </a:xfrm>
        </p:grpSpPr>
        <p:pic>
          <p:nvPicPr>
            <p:cNvPr id="19" name="Imagen 18" descr="Icono&#10;&#10;Descripción generada automáticamente">
              <a:extLst>
                <a:ext uri="{FF2B5EF4-FFF2-40B4-BE49-F238E27FC236}">
                  <a16:creationId xmlns:a16="http://schemas.microsoft.com/office/drawing/2014/main" id="{37E41518-79BD-8BA3-4D90-0363A0B14B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grpSp>
          <p:nvGrpSpPr>
            <p:cNvPr id="20" name="Grupo 19">
              <a:extLst>
                <a:ext uri="{FF2B5EF4-FFF2-40B4-BE49-F238E27FC236}">
                  <a16:creationId xmlns:a16="http://schemas.microsoft.com/office/drawing/2014/main" id="{ABF3D635-3570-49CA-FBF1-D0EF9FBB231A}"/>
                </a:ext>
              </a:extLst>
            </p:cNvPr>
            <p:cNvGrpSpPr/>
            <p:nvPr/>
          </p:nvGrpSpPr>
          <p:grpSpPr>
            <a:xfrm>
              <a:off x="0" y="328780"/>
              <a:ext cx="11090865" cy="7781959"/>
              <a:chOff x="0" y="328780"/>
              <a:chExt cx="11090865" cy="7781959"/>
            </a:xfrm>
          </p:grpSpPr>
          <p:sp>
            <p:nvSpPr>
              <p:cNvPr id="21" name="Marcador de número de diapositiva 1">
                <a:extLst>
                  <a:ext uri="{FF2B5EF4-FFF2-40B4-BE49-F238E27FC236}">
                    <a16:creationId xmlns:a16="http://schemas.microsoft.com/office/drawing/2014/main" id="{EC1349FD-120C-5F0F-09BF-33B746EE0E07}"/>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19</a:t>
                </a:fld>
                <a:r>
                  <a:rPr lang="es-ES" sz="1050">
                    <a:solidFill>
                      <a:srgbClr val="18191E"/>
                    </a:solidFill>
                    <a:latin typeface="Texta Alt Medium" pitchFamily="2" charset="77"/>
                  </a:rPr>
                  <a:t>/53</a:t>
                </a:r>
              </a:p>
            </p:txBody>
          </p:sp>
          <p:grpSp>
            <p:nvGrpSpPr>
              <p:cNvPr id="22" name="Grupo 21">
                <a:extLst>
                  <a:ext uri="{FF2B5EF4-FFF2-40B4-BE49-F238E27FC236}">
                    <a16:creationId xmlns:a16="http://schemas.microsoft.com/office/drawing/2014/main" id="{757A0B1A-D911-42DC-60FC-C3291B56D3F6}"/>
                  </a:ext>
                </a:extLst>
              </p:cNvPr>
              <p:cNvGrpSpPr/>
              <p:nvPr/>
            </p:nvGrpSpPr>
            <p:grpSpPr>
              <a:xfrm>
                <a:off x="0" y="328780"/>
                <a:ext cx="11090865" cy="7781959"/>
                <a:chOff x="0" y="328780"/>
                <a:chExt cx="11090865" cy="7781959"/>
              </a:xfrm>
            </p:grpSpPr>
            <p:grpSp>
              <p:nvGrpSpPr>
                <p:cNvPr id="23" name="Grupo 22">
                  <a:extLst>
                    <a:ext uri="{FF2B5EF4-FFF2-40B4-BE49-F238E27FC236}">
                      <a16:creationId xmlns:a16="http://schemas.microsoft.com/office/drawing/2014/main" id="{0D317EDE-0B52-E30E-E68D-863390FAF13C}"/>
                    </a:ext>
                  </a:extLst>
                </p:cNvPr>
                <p:cNvGrpSpPr/>
                <p:nvPr/>
              </p:nvGrpSpPr>
              <p:grpSpPr>
                <a:xfrm>
                  <a:off x="252000" y="328780"/>
                  <a:ext cx="9440664" cy="6204139"/>
                  <a:chOff x="252000" y="328780"/>
                  <a:chExt cx="9440664" cy="6204139"/>
                </a:xfrm>
              </p:grpSpPr>
              <p:sp>
                <p:nvSpPr>
                  <p:cNvPr id="41" name="Rectángulo 40">
                    <a:extLst>
                      <a:ext uri="{FF2B5EF4-FFF2-40B4-BE49-F238E27FC236}">
                        <a16:creationId xmlns:a16="http://schemas.microsoft.com/office/drawing/2014/main" id="{D0017DE7-DB3A-5B2F-42A1-C8A0EEAD2E6D}"/>
                      </a:ext>
                    </a:extLst>
                  </p:cNvPr>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2" name="Rectángulo 41">
                    <a:extLst>
                      <a:ext uri="{FF2B5EF4-FFF2-40B4-BE49-F238E27FC236}">
                        <a16:creationId xmlns:a16="http://schemas.microsoft.com/office/drawing/2014/main" id="{CE9E8F1B-C05E-00BD-C587-32AA96DC78F8}"/>
                      </a:ext>
                    </a:extLst>
                  </p:cNvPr>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3" name="Rectángulo 42">
                    <a:extLst>
                      <a:ext uri="{FF2B5EF4-FFF2-40B4-BE49-F238E27FC236}">
                        <a16:creationId xmlns:a16="http://schemas.microsoft.com/office/drawing/2014/main" id="{A494781D-7854-E35B-A600-C5F3BAB39071}"/>
                      </a:ext>
                    </a:extLst>
                  </p:cNvPr>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4" name="Rectángulo 43">
                    <a:extLst>
                      <a:ext uri="{FF2B5EF4-FFF2-40B4-BE49-F238E27FC236}">
                        <a16:creationId xmlns:a16="http://schemas.microsoft.com/office/drawing/2014/main" id="{DC124746-3516-400D-C6E7-AEDE5E3D629C}"/>
                      </a:ext>
                    </a:extLst>
                  </p:cNvPr>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26" name="Imagen 25" descr="Dibujo de la tierra desde el espacio&#10;&#10;Descripción generada automáticamente con confianza baja">
                  <a:extLst>
                    <a:ext uri="{FF2B5EF4-FFF2-40B4-BE49-F238E27FC236}">
                      <a16:creationId xmlns:a16="http://schemas.microsoft.com/office/drawing/2014/main" id="{83FD2028-3037-A9EC-6002-6F7EFA6B4D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40" name="CuadroTexto 39">
                  <a:extLst>
                    <a:ext uri="{FF2B5EF4-FFF2-40B4-BE49-F238E27FC236}">
                      <a16:creationId xmlns:a16="http://schemas.microsoft.com/office/drawing/2014/main" id="{05DBA837-F512-ACDD-0D31-8C79F14CC9F4}"/>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grpSp>
      </p:grpSp>
      <p:sp>
        <p:nvSpPr>
          <p:cNvPr id="8" name="CuadroTexto 7">
            <a:extLst>
              <a:ext uri="{FF2B5EF4-FFF2-40B4-BE49-F238E27FC236}">
                <a16:creationId xmlns:a16="http://schemas.microsoft.com/office/drawing/2014/main" id="{4C1FC8CF-6915-32B5-0612-4F3C4C8F0927}"/>
              </a:ext>
            </a:extLst>
          </p:cNvPr>
          <p:cNvSpPr txBox="1"/>
          <p:nvPr/>
        </p:nvSpPr>
        <p:spPr>
          <a:xfrm>
            <a:off x="3712102" y="2141339"/>
            <a:ext cx="2406514" cy="1169551"/>
          </a:xfrm>
          <a:prstGeom prst="rect">
            <a:avLst/>
          </a:prstGeom>
          <a:noFill/>
        </p:spPr>
        <p:txBody>
          <a:bodyPr wrap="square" rtlCol="0">
            <a:spAutoFit/>
          </a:bodyPr>
          <a:lstStyle/>
          <a:p>
            <a:pPr algn="ctr"/>
            <a:endParaRPr lang="es-ES" sz="1000" b="1">
              <a:solidFill>
                <a:schemeClr val="bg1"/>
              </a:solidFill>
              <a:latin typeface="Texta Alt" panose="00000500000000000000" pitchFamily="50" charset="0"/>
            </a:endParaRPr>
          </a:p>
          <a:p>
            <a:pPr algn="ctr"/>
            <a:r>
              <a:rPr lang="es-ES" sz="1000" b="1">
                <a:solidFill>
                  <a:schemeClr val="bg1"/>
                </a:solidFill>
                <a:latin typeface="Texta Alt" panose="00000500000000000000" pitchFamily="50" charset="0"/>
              </a:rPr>
              <a:t>GUC GATE</a:t>
            </a:r>
          </a:p>
          <a:p>
            <a:pPr algn="just"/>
            <a:endParaRPr lang="es-ES" sz="1000">
              <a:solidFill>
                <a:schemeClr val="bg1"/>
              </a:solidFill>
              <a:latin typeface="Texta Alt" panose="00000500000000000000" pitchFamily="50" charset="0"/>
            </a:endParaRPr>
          </a:p>
          <a:p>
            <a:pPr algn="just"/>
            <a:r>
              <a:rPr lang="es-ES" sz="1000">
                <a:solidFill>
                  <a:schemeClr val="bg1"/>
                </a:solidFill>
                <a:latin typeface="Texta Alt" panose="00000500000000000000" pitchFamily="50" charset="0"/>
              </a:rPr>
              <a:t>Canal de comunicación bidireccional con una Base de datos MySQL que permite comunicarse con otras aplicaciones para servir registros a una campaña de GUC</a:t>
            </a:r>
          </a:p>
        </p:txBody>
      </p:sp>
      <p:sp>
        <p:nvSpPr>
          <p:cNvPr id="11" name="CuadroTexto 10">
            <a:extLst>
              <a:ext uri="{FF2B5EF4-FFF2-40B4-BE49-F238E27FC236}">
                <a16:creationId xmlns:a16="http://schemas.microsoft.com/office/drawing/2014/main" id="{DCE48CB5-E007-E673-47A4-52ECDDEFA8C1}"/>
              </a:ext>
            </a:extLst>
          </p:cNvPr>
          <p:cNvSpPr txBox="1"/>
          <p:nvPr/>
        </p:nvSpPr>
        <p:spPr>
          <a:xfrm>
            <a:off x="6411229" y="2155601"/>
            <a:ext cx="2406514" cy="861774"/>
          </a:xfrm>
          <a:prstGeom prst="rect">
            <a:avLst/>
          </a:prstGeom>
          <a:noFill/>
        </p:spPr>
        <p:txBody>
          <a:bodyPr wrap="square" rtlCol="0">
            <a:spAutoFit/>
          </a:bodyPr>
          <a:lstStyle/>
          <a:p>
            <a:pPr algn="ctr"/>
            <a:endParaRPr lang="es-ES" sz="1000" b="1">
              <a:solidFill>
                <a:schemeClr val="bg1"/>
              </a:solidFill>
              <a:latin typeface="Texta Alt" panose="00000500000000000000" pitchFamily="50" charset="0"/>
            </a:endParaRPr>
          </a:p>
          <a:p>
            <a:pPr algn="ctr"/>
            <a:r>
              <a:rPr lang="es-ES" sz="1000" b="1">
                <a:solidFill>
                  <a:schemeClr val="bg1"/>
                </a:solidFill>
                <a:latin typeface="Texta Alt" panose="00000500000000000000" pitchFamily="50" charset="0"/>
              </a:rPr>
              <a:t>GUC CHAT</a:t>
            </a:r>
          </a:p>
          <a:p>
            <a:pPr algn="ctr"/>
            <a:endParaRPr lang="es-ES" sz="1000" b="1">
              <a:solidFill>
                <a:schemeClr val="bg1"/>
              </a:solidFill>
              <a:latin typeface="Texta Alt" panose="00000500000000000000" pitchFamily="50" charset="0"/>
            </a:endParaRPr>
          </a:p>
          <a:p>
            <a:pPr algn="just"/>
            <a:r>
              <a:rPr lang="es-ES" sz="1000">
                <a:solidFill>
                  <a:schemeClr val="bg1"/>
                </a:solidFill>
                <a:latin typeface="Texta Alt" panose="00000500000000000000" pitchFamily="50" charset="0"/>
              </a:rPr>
              <a:t>Facilita el inicio de conversaciones con clientes directamente desde el sitio web.</a:t>
            </a:r>
          </a:p>
        </p:txBody>
      </p:sp>
      <p:sp>
        <p:nvSpPr>
          <p:cNvPr id="24" name="CuadroTexto 23">
            <a:extLst>
              <a:ext uri="{FF2B5EF4-FFF2-40B4-BE49-F238E27FC236}">
                <a16:creationId xmlns:a16="http://schemas.microsoft.com/office/drawing/2014/main" id="{ED4A70DD-B68F-2807-77E5-3F3E5C4166EB}"/>
              </a:ext>
            </a:extLst>
          </p:cNvPr>
          <p:cNvSpPr txBox="1"/>
          <p:nvPr/>
        </p:nvSpPr>
        <p:spPr>
          <a:xfrm>
            <a:off x="6411229" y="4213852"/>
            <a:ext cx="2406514" cy="861774"/>
          </a:xfrm>
          <a:prstGeom prst="rect">
            <a:avLst/>
          </a:prstGeom>
          <a:noFill/>
        </p:spPr>
        <p:txBody>
          <a:bodyPr wrap="square" rtlCol="0">
            <a:spAutoFit/>
          </a:bodyPr>
          <a:lstStyle/>
          <a:p>
            <a:pPr algn="ctr"/>
            <a:endParaRPr lang="es-ES" sz="1000" b="1">
              <a:solidFill>
                <a:schemeClr val="bg1"/>
              </a:solidFill>
              <a:latin typeface="Texta Alt" panose="00000500000000000000" pitchFamily="50" charset="0"/>
            </a:endParaRPr>
          </a:p>
          <a:p>
            <a:pPr algn="ctr"/>
            <a:r>
              <a:rPr lang="es-ES" sz="1000" b="1">
                <a:solidFill>
                  <a:schemeClr val="bg1"/>
                </a:solidFill>
                <a:latin typeface="Texta Alt" panose="00000500000000000000" pitchFamily="50" charset="0"/>
              </a:rPr>
              <a:t>WHATSAPP</a:t>
            </a:r>
          </a:p>
          <a:p>
            <a:pPr algn="ctr"/>
            <a:endParaRPr lang="es-ES" sz="1000" b="1">
              <a:solidFill>
                <a:schemeClr val="bg1"/>
              </a:solidFill>
              <a:latin typeface="Texta Alt" panose="00000500000000000000" pitchFamily="50" charset="0"/>
            </a:endParaRPr>
          </a:p>
          <a:p>
            <a:pPr algn="just"/>
            <a:r>
              <a:rPr lang="es-ES" sz="1000">
                <a:solidFill>
                  <a:schemeClr val="bg1"/>
                </a:solidFill>
                <a:latin typeface="Texta Alt" panose="00000500000000000000" pitchFamily="50" charset="0"/>
              </a:rPr>
              <a:t>Habilita comunicación directa con clientes mediante WhatsApp.</a:t>
            </a:r>
          </a:p>
        </p:txBody>
      </p:sp>
      <p:sp>
        <p:nvSpPr>
          <p:cNvPr id="38" name="CuadroTexto 37">
            <a:extLst>
              <a:ext uri="{FF2B5EF4-FFF2-40B4-BE49-F238E27FC236}">
                <a16:creationId xmlns:a16="http://schemas.microsoft.com/office/drawing/2014/main" id="{3AD74A96-F968-DCFE-3698-F4BC149769E8}"/>
              </a:ext>
            </a:extLst>
          </p:cNvPr>
          <p:cNvSpPr txBox="1"/>
          <p:nvPr/>
        </p:nvSpPr>
        <p:spPr>
          <a:xfrm>
            <a:off x="1" y="709200"/>
            <a:ext cx="9906000" cy="707886"/>
          </a:xfrm>
          <a:prstGeom prst="rect">
            <a:avLst/>
          </a:prstGeom>
          <a:noFill/>
        </p:spPr>
        <p:txBody>
          <a:bodyPr wrap="square" rtlCol="0">
            <a:spAutoFit/>
          </a:bodyPr>
          <a:lstStyle/>
          <a:p>
            <a:pPr algn="ctr"/>
            <a:r>
              <a:rPr lang="es-ES" sz="2000" b="1">
                <a:latin typeface="Texta Alt Book" panose="00000400000000000000" pitchFamily="50" charset="0"/>
              </a:rPr>
              <a:t>CONCEPTOS GENERALES</a:t>
            </a:r>
          </a:p>
          <a:p>
            <a:pPr algn="ctr"/>
            <a:r>
              <a:rPr lang="es-ES" sz="2000" b="1">
                <a:solidFill>
                  <a:srgbClr val="1860F0"/>
                </a:solidFill>
                <a:latin typeface="Texta Alt Book" panose="00000400000000000000" pitchFamily="50" charset="0"/>
              </a:rPr>
              <a:t>SEGMENTO</a:t>
            </a:r>
          </a:p>
        </p:txBody>
      </p:sp>
      <p:sp>
        <p:nvSpPr>
          <p:cNvPr id="39" name="CuadroTexto 38">
            <a:extLst>
              <a:ext uri="{FF2B5EF4-FFF2-40B4-BE49-F238E27FC236}">
                <a16:creationId xmlns:a16="http://schemas.microsoft.com/office/drawing/2014/main" id="{25785F6B-9313-C4A2-A42A-4F3B363B93AE}"/>
              </a:ext>
            </a:extLst>
          </p:cNvPr>
          <p:cNvSpPr txBox="1"/>
          <p:nvPr/>
        </p:nvSpPr>
        <p:spPr>
          <a:xfrm>
            <a:off x="1845733" y="1466369"/>
            <a:ext cx="6240780" cy="1815882"/>
          </a:xfrm>
          <a:prstGeom prst="rect">
            <a:avLst/>
          </a:prstGeom>
          <a:noFill/>
        </p:spPr>
        <p:txBody>
          <a:bodyPr wrap="square" rtlCol="0">
            <a:spAutoFit/>
          </a:bodyPr>
          <a:lstStyle/>
          <a:p>
            <a:pPr algn="just"/>
            <a:r>
              <a:rPr lang="es-ES" sz="1400">
                <a:latin typeface="Texta Alt Book" pitchFamily="2" charset="77"/>
              </a:rPr>
              <a:t>La segmentación en un </a:t>
            </a:r>
            <a:r>
              <a:rPr lang="es-ES" sz="1400" err="1">
                <a:latin typeface="Texta Alt Book" pitchFamily="2" charset="77"/>
              </a:rPr>
              <a:t>contact</a:t>
            </a:r>
            <a:r>
              <a:rPr lang="es-ES" sz="1400">
                <a:latin typeface="Texta Alt Book" pitchFamily="2" charset="77"/>
              </a:rPr>
              <a:t> center implica dividir la base de clientes en grupos más pequeños, basándose en características como demografía, comportamiento, necesidades o valor. Esto permite personalizar la comunicación y servicios, mejorando la experiencia del cliente y la eficiencia operativa. Al enfocarse en las necesidades específicas de cada segmento, los centros pueden mejorar la satisfacción y lealtad del cliente, tomar decisiones más informadas y aumentar las ventas y la retención. La segmentación es esencial para optimizar la interacción con el cliente y maximizar el rendimiento del </a:t>
            </a:r>
            <a:r>
              <a:rPr lang="es-ES" sz="1400" err="1">
                <a:latin typeface="Texta Alt Book" pitchFamily="2" charset="77"/>
              </a:rPr>
              <a:t>contact</a:t>
            </a:r>
            <a:r>
              <a:rPr lang="es-ES" sz="1400">
                <a:latin typeface="Texta Alt Book" pitchFamily="2" charset="77"/>
              </a:rPr>
              <a:t> center.</a:t>
            </a:r>
          </a:p>
        </p:txBody>
      </p:sp>
      <p:pic>
        <p:nvPicPr>
          <p:cNvPr id="3" name="Imagen 2" descr="Forma&#10;&#10;Descripción generada automáticamente">
            <a:extLst>
              <a:ext uri="{FF2B5EF4-FFF2-40B4-BE49-F238E27FC236}">
                <a16:creationId xmlns:a16="http://schemas.microsoft.com/office/drawing/2014/main" id="{0FDCE03B-6F19-6D19-F5D0-C1E9406879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9361" y="3835702"/>
            <a:ext cx="1811995" cy="1811995"/>
          </a:xfrm>
          <a:prstGeom prst="rect">
            <a:avLst/>
          </a:prstGeom>
        </p:spPr>
      </p:pic>
    </p:spTree>
    <p:extLst>
      <p:ext uri="{BB962C8B-B14F-4D97-AF65-F5344CB8AC3E}">
        <p14:creationId xmlns:p14="http://schemas.microsoft.com/office/powerpoint/2010/main" val="2053213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FC902-5CD2-E7CC-6E81-D4AC11FD3E6A}"/>
            </a:ext>
          </a:extLst>
        </p:cNvPr>
        <p:cNvGrpSpPr/>
        <p:nvPr/>
      </p:nvGrpSpPr>
      <p:grpSpPr>
        <a:xfrm>
          <a:off x="0" y="0"/>
          <a:ext cx="0" cy="0"/>
          <a:chOff x="0" y="0"/>
          <a:chExt cx="0" cy="0"/>
        </a:xfrm>
      </p:grpSpPr>
      <p:sp>
        <p:nvSpPr>
          <p:cNvPr id="10" name="Marcador de número de diapositiva 1">
            <a:extLst>
              <a:ext uri="{FF2B5EF4-FFF2-40B4-BE49-F238E27FC236}">
                <a16:creationId xmlns:a16="http://schemas.microsoft.com/office/drawing/2014/main" id="{72439651-3E56-D38B-7AC9-2AACA323EB1E}"/>
              </a:ext>
            </a:extLst>
          </p:cNvPr>
          <p:cNvSpPr txBox="1">
            <a:spLocks/>
          </p:cNvSpPr>
          <p:nvPr/>
        </p:nvSpPr>
        <p:spPr>
          <a:xfrm>
            <a:off x="9494623" y="6596299"/>
            <a:ext cx="479426"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s-ES" sz="700">
              <a:solidFill>
                <a:schemeClr val="bg1"/>
              </a:solidFill>
              <a:latin typeface="Texta Alt Book" pitchFamily="2" charset="77"/>
            </a:endParaRPr>
          </a:p>
        </p:txBody>
      </p:sp>
      <p:sp>
        <p:nvSpPr>
          <p:cNvPr id="31" name="Marcador de número de diapositiva 1">
            <a:extLst>
              <a:ext uri="{FF2B5EF4-FFF2-40B4-BE49-F238E27FC236}">
                <a16:creationId xmlns:a16="http://schemas.microsoft.com/office/drawing/2014/main" id="{114E47DB-7403-E522-3FF6-E1BEE203C115}"/>
              </a:ext>
            </a:extLst>
          </p:cNvPr>
          <p:cNvSpPr>
            <a:spLocks noGrp="1"/>
          </p:cNvSpPr>
          <p:nvPr>
            <p:ph type="sldNum" sz="quarter" idx="12"/>
          </p:nvPr>
        </p:nvSpPr>
        <p:spPr>
          <a:xfrm>
            <a:off x="9426044" y="3529482"/>
            <a:ext cx="479426" cy="365125"/>
          </a:xfrm>
        </p:spPr>
        <p:txBody>
          <a:bodyPr/>
          <a:lstStyle/>
          <a:p>
            <a:fld id="{B67A785B-7D4F-4E2B-A288-83329498BEF2}" type="slidenum">
              <a:rPr lang="es-ES" sz="1050" smtClean="0">
                <a:solidFill>
                  <a:srgbClr val="18191E"/>
                </a:solidFill>
                <a:latin typeface="Texta Alt Medium" pitchFamily="2" charset="77"/>
              </a:rPr>
              <a:t>2</a:t>
            </a:fld>
            <a:r>
              <a:rPr lang="es-ES" sz="1050">
                <a:solidFill>
                  <a:srgbClr val="18191E"/>
                </a:solidFill>
                <a:latin typeface="Texta Alt Medium" pitchFamily="2" charset="77"/>
              </a:rPr>
              <a:t>/53</a:t>
            </a:r>
          </a:p>
        </p:txBody>
      </p:sp>
      <p:grpSp>
        <p:nvGrpSpPr>
          <p:cNvPr id="32" name="Grupo 31">
            <a:extLst>
              <a:ext uri="{FF2B5EF4-FFF2-40B4-BE49-F238E27FC236}">
                <a16:creationId xmlns:a16="http://schemas.microsoft.com/office/drawing/2014/main" id="{62F7682D-0482-48C7-A55E-A3668E252C50}"/>
              </a:ext>
            </a:extLst>
          </p:cNvPr>
          <p:cNvGrpSpPr/>
          <p:nvPr/>
        </p:nvGrpSpPr>
        <p:grpSpPr>
          <a:xfrm>
            <a:off x="251709" y="329044"/>
            <a:ext cx="9440955" cy="6202015"/>
            <a:chOff x="260664" y="247058"/>
            <a:chExt cx="9440955" cy="6202015"/>
          </a:xfrm>
        </p:grpSpPr>
        <p:sp>
          <p:nvSpPr>
            <p:cNvPr id="34" name="Rectángulo 33">
              <a:extLst>
                <a:ext uri="{FF2B5EF4-FFF2-40B4-BE49-F238E27FC236}">
                  <a16:creationId xmlns:a16="http://schemas.microsoft.com/office/drawing/2014/main" id="{63C68DDF-4A81-535A-3590-7417716531A4}"/>
                </a:ext>
              </a:extLst>
            </p:cNvPr>
            <p:cNvSpPr/>
            <p:nvPr/>
          </p:nvSpPr>
          <p:spPr>
            <a:xfrm rot="10800000">
              <a:off x="260664" y="247058"/>
              <a:ext cx="9432000" cy="45719"/>
            </a:xfrm>
            <a:prstGeom prst="rect">
              <a:avLst/>
            </a:prstGeom>
            <a:gradFill flip="none" rotWithShape="1">
              <a:gsLst>
                <a:gs pos="0">
                  <a:srgbClr val="0036BC"/>
                </a:gs>
                <a:gs pos="93000">
                  <a:srgbClr val="9B1E9B"/>
                </a:gs>
                <a:gs pos="100000">
                  <a:srgbClr val="E5215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35" name="Rectángulo 34">
              <a:extLst>
                <a:ext uri="{FF2B5EF4-FFF2-40B4-BE49-F238E27FC236}">
                  <a16:creationId xmlns:a16="http://schemas.microsoft.com/office/drawing/2014/main" id="{5B12D8D1-E72F-C862-4C1F-BAB5714D937F}"/>
                </a:ext>
              </a:extLst>
            </p:cNvPr>
            <p:cNvSpPr/>
            <p:nvPr/>
          </p:nvSpPr>
          <p:spPr>
            <a:xfrm rot="5400000" flipV="1">
              <a:off x="8062404" y="1854198"/>
              <a:ext cx="3214800" cy="45719"/>
            </a:xfrm>
            <a:prstGeom prst="rect">
              <a:avLst/>
            </a:prstGeom>
            <a:gradFill flip="none" rotWithShape="1">
              <a:gsLst>
                <a:gs pos="25000">
                  <a:srgbClr val="0036BC"/>
                </a:gs>
                <a:gs pos="99000">
                  <a:srgbClr val="9B1E9B"/>
                </a:gs>
                <a:gs pos="100000">
                  <a:srgbClr val="E5215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36" name="Rectángulo 35">
              <a:extLst>
                <a:ext uri="{FF2B5EF4-FFF2-40B4-BE49-F238E27FC236}">
                  <a16:creationId xmlns:a16="http://schemas.microsoft.com/office/drawing/2014/main" id="{BD51B131-D8E3-63FC-55F0-20093343B3FF}"/>
                </a:ext>
              </a:extLst>
            </p:cNvPr>
            <p:cNvSpPr/>
            <p:nvPr/>
          </p:nvSpPr>
          <p:spPr>
            <a:xfrm rot="16200000">
              <a:off x="-1903521" y="4230213"/>
              <a:ext cx="4392000" cy="45719"/>
            </a:xfrm>
            <a:prstGeom prst="rect">
              <a:avLst/>
            </a:prstGeom>
            <a:gradFill flip="none" rotWithShape="1">
              <a:gsLst>
                <a:gs pos="0">
                  <a:srgbClr val="0036BC"/>
                </a:gs>
                <a:gs pos="50000">
                  <a:srgbClr val="9B1E9B"/>
                </a:gs>
                <a:gs pos="100000">
                  <a:srgbClr val="E5215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37" name="Rectángulo 36">
              <a:extLst>
                <a:ext uri="{FF2B5EF4-FFF2-40B4-BE49-F238E27FC236}">
                  <a16:creationId xmlns:a16="http://schemas.microsoft.com/office/drawing/2014/main" id="{235EADFB-A143-B52F-3ECA-B0B68D3A2FC1}"/>
                </a:ext>
              </a:extLst>
            </p:cNvPr>
            <p:cNvSpPr/>
            <p:nvPr/>
          </p:nvSpPr>
          <p:spPr>
            <a:xfrm>
              <a:off x="269619" y="6403354"/>
              <a:ext cx="9432000" cy="45719"/>
            </a:xfrm>
            <a:prstGeom prst="rect">
              <a:avLst/>
            </a:prstGeom>
            <a:gradFill flip="none" rotWithShape="1">
              <a:gsLst>
                <a:gs pos="0">
                  <a:srgbClr val="0036BC"/>
                </a:gs>
                <a:gs pos="93000">
                  <a:srgbClr val="9B1E9B"/>
                </a:gs>
                <a:gs pos="100000">
                  <a:srgbClr val="E5215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38" name="Imagen 37" descr="Dibujo de la tierra desde el espacio&#10;&#10;Descripción generada automáticamente con confianza baja">
            <a:extLst>
              <a:ext uri="{FF2B5EF4-FFF2-40B4-BE49-F238E27FC236}">
                <a16:creationId xmlns:a16="http://schemas.microsoft.com/office/drawing/2014/main" id="{139B8E99-41F2-DC6D-AAF1-9C437EBD35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061285">
            <a:off x="8294464" y="4121237"/>
            <a:ext cx="2796401" cy="3978213"/>
          </a:xfrm>
          <a:prstGeom prst="rect">
            <a:avLst/>
          </a:prstGeom>
        </p:spPr>
      </p:pic>
      <p:pic>
        <p:nvPicPr>
          <p:cNvPr id="39" name="Imagen 38" descr="Logotipo&#10;&#10;Descripción generada automáticamente">
            <a:extLst>
              <a:ext uri="{FF2B5EF4-FFF2-40B4-BE49-F238E27FC236}">
                <a16:creationId xmlns:a16="http://schemas.microsoft.com/office/drawing/2014/main" id="{0DDCBE59-6CF3-1060-3626-74F24B54AE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89669" y="1250730"/>
            <a:ext cx="1143000" cy="177800"/>
          </a:xfrm>
          <a:prstGeom prst="rect">
            <a:avLst/>
          </a:prstGeom>
        </p:spPr>
      </p:pic>
      <p:sp>
        <p:nvSpPr>
          <p:cNvPr id="41" name="CuadroTexto 40">
            <a:extLst>
              <a:ext uri="{FF2B5EF4-FFF2-40B4-BE49-F238E27FC236}">
                <a16:creationId xmlns:a16="http://schemas.microsoft.com/office/drawing/2014/main" id="{F03D5558-C4AD-4163-F6D3-8B51C4B2BDB7}"/>
              </a:ext>
            </a:extLst>
          </p:cNvPr>
          <p:cNvSpPr txBox="1"/>
          <p:nvPr/>
        </p:nvSpPr>
        <p:spPr>
          <a:xfrm>
            <a:off x="0" y="6563546"/>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sp>
        <p:nvSpPr>
          <p:cNvPr id="33" name="CuadroTexto 32">
            <a:extLst>
              <a:ext uri="{FF2B5EF4-FFF2-40B4-BE49-F238E27FC236}">
                <a16:creationId xmlns:a16="http://schemas.microsoft.com/office/drawing/2014/main" id="{51A2DF1C-5AB0-3DC7-1FEF-AF4235A44914}"/>
              </a:ext>
            </a:extLst>
          </p:cNvPr>
          <p:cNvSpPr txBox="1"/>
          <p:nvPr/>
        </p:nvSpPr>
        <p:spPr>
          <a:xfrm>
            <a:off x="879798" y="1051626"/>
            <a:ext cx="4389786" cy="400110"/>
          </a:xfrm>
          <a:prstGeom prst="rect">
            <a:avLst/>
          </a:prstGeom>
          <a:noFill/>
        </p:spPr>
        <p:txBody>
          <a:bodyPr wrap="square">
            <a:spAutoFit/>
          </a:bodyPr>
          <a:lstStyle/>
          <a:p>
            <a:r>
              <a:rPr lang="es-ES" sz="2000" b="1">
                <a:solidFill>
                  <a:srgbClr val="18191E"/>
                </a:solidFill>
                <a:latin typeface="Texta Alt Book" pitchFamily="2" charset="77"/>
                <a:cs typeface="Fredoka Medium" pitchFamily="2" charset="-79"/>
              </a:rPr>
              <a:t>PRESENTADOR: VÍCTOR GALINO</a:t>
            </a:r>
          </a:p>
        </p:txBody>
      </p:sp>
      <p:pic>
        <p:nvPicPr>
          <p:cNvPr id="1026" name="Picture 2" descr="Victor Galino Lopez">
            <a:extLst>
              <a:ext uri="{FF2B5EF4-FFF2-40B4-BE49-F238E27FC236}">
                <a16:creationId xmlns:a16="http://schemas.microsoft.com/office/drawing/2014/main" id="{74CFBE9E-E1B8-803A-EE2C-D230EC7F0F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5925" y="2371577"/>
            <a:ext cx="1905000" cy="1905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B832C9AD-B103-C874-798F-F7583C0A7879}"/>
              </a:ext>
            </a:extLst>
          </p:cNvPr>
          <p:cNvSpPr txBox="1"/>
          <p:nvPr/>
        </p:nvSpPr>
        <p:spPr>
          <a:xfrm>
            <a:off x="4892423" y="3079980"/>
            <a:ext cx="2091350" cy="923330"/>
          </a:xfrm>
          <a:prstGeom prst="rect">
            <a:avLst/>
          </a:prstGeom>
          <a:noFill/>
        </p:spPr>
        <p:txBody>
          <a:bodyPr wrap="square" rtlCol="0">
            <a:spAutoFit/>
          </a:bodyPr>
          <a:lstStyle/>
          <a:p>
            <a:r>
              <a:rPr lang="es-ES" b="1">
                <a:latin typeface="Texta Alt Medium" panose="00000600000000000000" pitchFamily="50" charset="0"/>
              </a:rPr>
              <a:t>Víctor Galino López</a:t>
            </a:r>
          </a:p>
          <a:p>
            <a:r>
              <a:rPr lang="es-ES">
                <a:latin typeface="Texta Alt Medium" panose="00000600000000000000" pitchFamily="50" charset="0"/>
              </a:rPr>
              <a:t>Team Manager</a:t>
            </a:r>
          </a:p>
          <a:p>
            <a:r>
              <a:rPr lang="es-ES">
                <a:latin typeface="Texta Alt Medium" panose="00000600000000000000" pitchFamily="50" charset="0"/>
              </a:rPr>
              <a:t>Promo-Soft, S.L.</a:t>
            </a:r>
            <a:endParaRPr lang="es-ES_tradnl">
              <a:latin typeface="Texta Alt Medium" panose="00000600000000000000" pitchFamily="50" charset="0"/>
            </a:endParaRPr>
          </a:p>
        </p:txBody>
      </p:sp>
      <p:pic>
        <p:nvPicPr>
          <p:cNvPr id="6" name="Picture 5" descr="A blue and white logo&#10;&#10;Description automatically generated">
            <a:hlinkClick r:id="rId5"/>
            <a:extLst>
              <a:ext uri="{FF2B5EF4-FFF2-40B4-BE49-F238E27FC236}">
                <a16:creationId xmlns:a16="http://schemas.microsoft.com/office/drawing/2014/main" id="{9FCBA603-3206-10D1-F393-444C1D2372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84307" y="3996558"/>
            <a:ext cx="240780" cy="240780"/>
          </a:xfrm>
          <a:prstGeom prst="rect">
            <a:avLst/>
          </a:prstGeom>
        </p:spPr>
      </p:pic>
      <p:sp>
        <p:nvSpPr>
          <p:cNvPr id="7" name="CuadroTexto 4">
            <a:extLst>
              <a:ext uri="{FF2B5EF4-FFF2-40B4-BE49-F238E27FC236}">
                <a16:creationId xmlns:a16="http://schemas.microsoft.com/office/drawing/2014/main" id="{65D4114C-4FA0-F28C-545F-599872AEEC25}"/>
              </a:ext>
            </a:extLst>
          </p:cNvPr>
          <p:cNvSpPr txBox="1"/>
          <p:nvPr/>
        </p:nvSpPr>
        <p:spPr>
          <a:xfrm>
            <a:off x="789168" y="4625808"/>
            <a:ext cx="7720994" cy="615553"/>
          </a:xfrm>
          <a:prstGeom prst="rect">
            <a:avLst/>
          </a:prstGeom>
          <a:noFill/>
        </p:spPr>
        <p:txBody>
          <a:bodyPr wrap="square" rtlCol="0">
            <a:spAutoFit/>
          </a:bodyPr>
          <a:lstStyle/>
          <a:p>
            <a:pPr algn="ctr"/>
            <a:r>
              <a:rPr lang="es-ES"/>
              <a:t>“23 años de experiencia”.</a:t>
            </a:r>
          </a:p>
          <a:p>
            <a:pPr algn="ctr"/>
            <a:r>
              <a:rPr lang="es-ES" sz="1600"/>
              <a:t>“Me defino como una persona pragmática, resolutiva y apasionado de mi trabajo”.</a:t>
            </a:r>
          </a:p>
        </p:txBody>
      </p:sp>
    </p:spTree>
    <p:extLst>
      <p:ext uri="{BB962C8B-B14F-4D97-AF65-F5344CB8AC3E}">
        <p14:creationId xmlns:p14="http://schemas.microsoft.com/office/powerpoint/2010/main" val="225042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20FC5-9757-40C8-26E7-3FA9ADA46B9B}"/>
            </a:ext>
          </a:extLst>
        </p:cNvPr>
        <p:cNvGrpSpPr/>
        <p:nvPr/>
      </p:nvGrpSpPr>
      <p:grpSpPr>
        <a:xfrm>
          <a:off x="0" y="0"/>
          <a:ext cx="0" cy="0"/>
          <a:chOff x="0" y="0"/>
          <a:chExt cx="0" cy="0"/>
        </a:xfrm>
      </p:grpSpPr>
      <p:sp>
        <p:nvSpPr>
          <p:cNvPr id="13" name="Marcador de número de diapositiva 1">
            <a:extLst>
              <a:ext uri="{FF2B5EF4-FFF2-40B4-BE49-F238E27FC236}">
                <a16:creationId xmlns:a16="http://schemas.microsoft.com/office/drawing/2014/main" id="{675DA713-825A-1992-594B-C08BB9F6DB63}"/>
              </a:ext>
            </a:extLst>
          </p:cNvPr>
          <p:cNvSpPr>
            <a:spLocks noGrp="1"/>
          </p:cNvSpPr>
          <p:nvPr>
            <p:ph type="sldNum" sz="quarter" idx="12"/>
          </p:nvPr>
        </p:nvSpPr>
        <p:spPr>
          <a:xfrm>
            <a:off x="9492439" y="6608999"/>
            <a:ext cx="479426" cy="365125"/>
          </a:xfrm>
        </p:spPr>
        <p:txBody>
          <a:bodyPr/>
          <a:lstStyle/>
          <a:p>
            <a:fld id="{B67A785B-7D4F-4E2B-A288-83329498BEF2}" type="slidenum">
              <a:rPr lang="es-ES" sz="700">
                <a:solidFill>
                  <a:schemeClr val="bg1"/>
                </a:solidFill>
              </a:rPr>
              <a:t>20</a:t>
            </a:fld>
            <a:r>
              <a:rPr lang="es-ES" sz="700">
                <a:solidFill>
                  <a:schemeClr val="bg1"/>
                </a:solidFill>
              </a:rPr>
              <a:t>/51</a:t>
            </a:r>
          </a:p>
        </p:txBody>
      </p:sp>
      <p:grpSp>
        <p:nvGrpSpPr>
          <p:cNvPr id="18" name="Grupo 17">
            <a:extLst>
              <a:ext uri="{FF2B5EF4-FFF2-40B4-BE49-F238E27FC236}">
                <a16:creationId xmlns:a16="http://schemas.microsoft.com/office/drawing/2014/main" id="{1F10ED61-D2AE-012D-1561-E877CF1D4493}"/>
              </a:ext>
            </a:extLst>
          </p:cNvPr>
          <p:cNvGrpSpPr/>
          <p:nvPr/>
        </p:nvGrpSpPr>
        <p:grpSpPr>
          <a:xfrm>
            <a:off x="0" y="328780"/>
            <a:ext cx="11090865" cy="7781959"/>
            <a:chOff x="0" y="328780"/>
            <a:chExt cx="11090865" cy="7781959"/>
          </a:xfrm>
        </p:grpSpPr>
        <p:pic>
          <p:nvPicPr>
            <p:cNvPr id="19" name="Imagen 18" descr="Icono&#10;&#10;Descripción generada automáticamente">
              <a:extLst>
                <a:ext uri="{FF2B5EF4-FFF2-40B4-BE49-F238E27FC236}">
                  <a16:creationId xmlns:a16="http://schemas.microsoft.com/office/drawing/2014/main" id="{030D2D0E-2A7E-54D7-B6CE-5E13BAAF8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grpSp>
          <p:nvGrpSpPr>
            <p:cNvPr id="20" name="Grupo 19">
              <a:extLst>
                <a:ext uri="{FF2B5EF4-FFF2-40B4-BE49-F238E27FC236}">
                  <a16:creationId xmlns:a16="http://schemas.microsoft.com/office/drawing/2014/main" id="{18BB4061-4764-C6B2-5D67-3A240C15ED23}"/>
                </a:ext>
              </a:extLst>
            </p:cNvPr>
            <p:cNvGrpSpPr/>
            <p:nvPr/>
          </p:nvGrpSpPr>
          <p:grpSpPr>
            <a:xfrm>
              <a:off x="0" y="328780"/>
              <a:ext cx="11090865" cy="7781959"/>
              <a:chOff x="0" y="328780"/>
              <a:chExt cx="11090865" cy="7781959"/>
            </a:xfrm>
          </p:grpSpPr>
          <p:sp>
            <p:nvSpPr>
              <p:cNvPr id="21" name="Marcador de número de diapositiva 1">
                <a:extLst>
                  <a:ext uri="{FF2B5EF4-FFF2-40B4-BE49-F238E27FC236}">
                    <a16:creationId xmlns:a16="http://schemas.microsoft.com/office/drawing/2014/main" id="{8595D204-D069-E8CE-CAF8-E8477E3EEB43}"/>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20</a:t>
                </a:fld>
                <a:r>
                  <a:rPr lang="es-ES" sz="1050">
                    <a:solidFill>
                      <a:srgbClr val="18191E"/>
                    </a:solidFill>
                    <a:latin typeface="Texta Alt Medium" pitchFamily="2" charset="77"/>
                  </a:rPr>
                  <a:t>/53</a:t>
                </a:r>
              </a:p>
            </p:txBody>
          </p:sp>
          <p:grpSp>
            <p:nvGrpSpPr>
              <p:cNvPr id="22" name="Grupo 21">
                <a:extLst>
                  <a:ext uri="{FF2B5EF4-FFF2-40B4-BE49-F238E27FC236}">
                    <a16:creationId xmlns:a16="http://schemas.microsoft.com/office/drawing/2014/main" id="{60F12FE9-7DC9-C3C3-0D55-853B037D2290}"/>
                  </a:ext>
                </a:extLst>
              </p:cNvPr>
              <p:cNvGrpSpPr/>
              <p:nvPr/>
            </p:nvGrpSpPr>
            <p:grpSpPr>
              <a:xfrm>
                <a:off x="0" y="328780"/>
                <a:ext cx="11090865" cy="7781959"/>
                <a:chOff x="0" y="328780"/>
                <a:chExt cx="11090865" cy="7781959"/>
              </a:xfrm>
            </p:grpSpPr>
            <p:grpSp>
              <p:nvGrpSpPr>
                <p:cNvPr id="23" name="Grupo 22">
                  <a:extLst>
                    <a:ext uri="{FF2B5EF4-FFF2-40B4-BE49-F238E27FC236}">
                      <a16:creationId xmlns:a16="http://schemas.microsoft.com/office/drawing/2014/main" id="{2C6DBB9E-BBF0-189E-4966-9CB4A9CDCF38}"/>
                    </a:ext>
                  </a:extLst>
                </p:cNvPr>
                <p:cNvGrpSpPr/>
                <p:nvPr/>
              </p:nvGrpSpPr>
              <p:grpSpPr>
                <a:xfrm>
                  <a:off x="252000" y="328780"/>
                  <a:ext cx="9440664" cy="6204139"/>
                  <a:chOff x="252000" y="328780"/>
                  <a:chExt cx="9440664" cy="6204139"/>
                </a:xfrm>
              </p:grpSpPr>
              <p:sp>
                <p:nvSpPr>
                  <p:cNvPr id="41" name="Rectángulo 40">
                    <a:extLst>
                      <a:ext uri="{FF2B5EF4-FFF2-40B4-BE49-F238E27FC236}">
                        <a16:creationId xmlns:a16="http://schemas.microsoft.com/office/drawing/2014/main" id="{4BFFB065-1452-EC1B-974F-0F20AB0FE243}"/>
                      </a:ext>
                    </a:extLst>
                  </p:cNvPr>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2" name="Rectángulo 41">
                    <a:extLst>
                      <a:ext uri="{FF2B5EF4-FFF2-40B4-BE49-F238E27FC236}">
                        <a16:creationId xmlns:a16="http://schemas.microsoft.com/office/drawing/2014/main" id="{18236A1C-6D07-E77F-A1A0-E9E489F8B211}"/>
                      </a:ext>
                    </a:extLst>
                  </p:cNvPr>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3" name="Rectángulo 42">
                    <a:extLst>
                      <a:ext uri="{FF2B5EF4-FFF2-40B4-BE49-F238E27FC236}">
                        <a16:creationId xmlns:a16="http://schemas.microsoft.com/office/drawing/2014/main" id="{48AC7838-8D57-E8E6-6D4C-FCCD2F504EAC}"/>
                      </a:ext>
                    </a:extLst>
                  </p:cNvPr>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4" name="Rectángulo 43">
                    <a:extLst>
                      <a:ext uri="{FF2B5EF4-FFF2-40B4-BE49-F238E27FC236}">
                        <a16:creationId xmlns:a16="http://schemas.microsoft.com/office/drawing/2014/main" id="{24249FBF-9C80-EC44-2C99-50C8E015B3C5}"/>
                      </a:ext>
                    </a:extLst>
                  </p:cNvPr>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26" name="Imagen 25" descr="Dibujo de la tierra desde el espacio&#10;&#10;Descripción generada automáticamente con confianza baja">
                  <a:extLst>
                    <a:ext uri="{FF2B5EF4-FFF2-40B4-BE49-F238E27FC236}">
                      <a16:creationId xmlns:a16="http://schemas.microsoft.com/office/drawing/2014/main" id="{B180B0F6-E0D6-2556-5FE0-AA1FBDCB4D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40" name="CuadroTexto 39">
                  <a:extLst>
                    <a:ext uri="{FF2B5EF4-FFF2-40B4-BE49-F238E27FC236}">
                      <a16:creationId xmlns:a16="http://schemas.microsoft.com/office/drawing/2014/main" id="{324F408F-0F1B-3671-D12C-3D3149C261D5}"/>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grpSp>
      </p:grpSp>
      <p:sp>
        <p:nvSpPr>
          <p:cNvPr id="8" name="CuadroTexto 7">
            <a:extLst>
              <a:ext uri="{FF2B5EF4-FFF2-40B4-BE49-F238E27FC236}">
                <a16:creationId xmlns:a16="http://schemas.microsoft.com/office/drawing/2014/main" id="{BC84DE9E-D817-5792-9C6B-A0FE2210B2D9}"/>
              </a:ext>
            </a:extLst>
          </p:cNvPr>
          <p:cNvSpPr txBox="1"/>
          <p:nvPr/>
        </p:nvSpPr>
        <p:spPr>
          <a:xfrm>
            <a:off x="3712102" y="2141339"/>
            <a:ext cx="2406514" cy="1169551"/>
          </a:xfrm>
          <a:prstGeom prst="rect">
            <a:avLst/>
          </a:prstGeom>
          <a:noFill/>
        </p:spPr>
        <p:txBody>
          <a:bodyPr wrap="square" rtlCol="0">
            <a:spAutoFit/>
          </a:bodyPr>
          <a:lstStyle/>
          <a:p>
            <a:pPr algn="ctr"/>
            <a:endParaRPr lang="es-ES" sz="1000" b="1">
              <a:solidFill>
                <a:schemeClr val="bg1"/>
              </a:solidFill>
              <a:latin typeface="Texta Alt" panose="00000500000000000000" pitchFamily="50" charset="0"/>
            </a:endParaRPr>
          </a:p>
          <a:p>
            <a:pPr algn="ctr"/>
            <a:r>
              <a:rPr lang="es-ES" sz="1000" b="1">
                <a:solidFill>
                  <a:schemeClr val="bg1"/>
                </a:solidFill>
                <a:latin typeface="Texta Alt" panose="00000500000000000000" pitchFamily="50" charset="0"/>
              </a:rPr>
              <a:t>GUC GATE</a:t>
            </a:r>
          </a:p>
          <a:p>
            <a:pPr algn="just"/>
            <a:endParaRPr lang="es-ES" sz="1000">
              <a:solidFill>
                <a:schemeClr val="bg1"/>
              </a:solidFill>
              <a:latin typeface="Texta Alt" panose="00000500000000000000" pitchFamily="50" charset="0"/>
            </a:endParaRPr>
          </a:p>
          <a:p>
            <a:pPr algn="just"/>
            <a:r>
              <a:rPr lang="es-ES" sz="1000">
                <a:solidFill>
                  <a:schemeClr val="bg1"/>
                </a:solidFill>
                <a:latin typeface="Texta Alt" panose="00000500000000000000" pitchFamily="50" charset="0"/>
              </a:rPr>
              <a:t>Canal de comunicación bidireccional con una Base de datos MySQL que permite comunicarse con otras aplicaciones para servir registros a una campaña de GUC</a:t>
            </a:r>
          </a:p>
        </p:txBody>
      </p:sp>
      <p:sp>
        <p:nvSpPr>
          <p:cNvPr id="11" name="CuadroTexto 10">
            <a:extLst>
              <a:ext uri="{FF2B5EF4-FFF2-40B4-BE49-F238E27FC236}">
                <a16:creationId xmlns:a16="http://schemas.microsoft.com/office/drawing/2014/main" id="{EF7D92E0-A34C-0383-BB65-F68B376E69DB}"/>
              </a:ext>
            </a:extLst>
          </p:cNvPr>
          <p:cNvSpPr txBox="1"/>
          <p:nvPr/>
        </p:nvSpPr>
        <p:spPr>
          <a:xfrm>
            <a:off x="6411229" y="2155601"/>
            <a:ext cx="2406514" cy="861774"/>
          </a:xfrm>
          <a:prstGeom prst="rect">
            <a:avLst/>
          </a:prstGeom>
          <a:noFill/>
        </p:spPr>
        <p:txBody>
          <a:bodyPr wrap="square" rtlCol="0">
            <a:spAutoFit/>
          </a:bodyPr>
          <a:lstStyle/>
          <a:p>
            <a:pPr algn="ctr"/>
            <a:endParaRPr lang="es-ES" sz="1000" b="1">
              <a:solidFill>
                <a:schemeClr val="bg1"/>
              </a:solidFill>
              <a:latin typeface="Texta Alt" panose="00000500000000000000" pitchFamily="50" charset="0"/>
            </a:endParaRPr>
          </a:p>
          <a:p>
            <a:pPr algn="ctr"/>
            <a:r>
              <a:rPr lang="es-ES" sz="1000" b="1">
                <a:solidFill>
                  <a:schemeClr val="bg1"/>
                </a:solidFill>
                <a:latin typeface="Texta Alt" panose="00000500000000000000" pitchFamily="50" charset="0"/>
              </a:rPr>
              <a:t>GUC CHAT</a:t>
            </a:r>
          </a:p>
          <a:p>
            <a:pPr algn="ctr"/>
            <a:endParaRPr lang="es-ES" sz="1000" b="1">
              <a:solidFill>
                <a:schemeClr val="bg1"/>
              </a:solidFill>
              <a:latin typeface="Texta Alt" panose="00000500000000000000" pitchFamily="50" charset="0"/>
            </a:endParaRPr>
          </a:p>
          <a:p>
            <a:pPr algn="just"/>
            <a:r>
              <a:rPr lang="es-ES" sz="1000">
                <a:solidFill>
                  <a:schemeClr val="bg1"/>
                </a:solidFill>
                <a:latin typeface="Texta Alt" panose="00000500000000000000" pitchFamily="50" charset="0"/>
              </a:rPr>
              <a:t>Facilita el inicio de conversaciones con clientes directamente desde el sitio web.</a:t>
            </a:r>
          </a:p>
        </p:txBody>
      </p:sp>
      <p:sp>
        <p:nvSpPr>
          <p:cNvPr id="24" name="CuadroTexto 23">
            <a:extLst>
              <a:ext uri="{FF2B5EF4-FFF2-40B4-BE49-F238E27FC236}">
                <a16:creationId xmlns:a16="http://schemas.microsoft.com/office/drawing/2014/main" id="{F51BFC90-2471-5F57-8B99-30FF44739282}"/>
              </a:ext>
            </a:extLst>
          </p:cNvPr>
          <p:cNvSpPr txBox="1"/>
          <p:nvPr/>
        </p:nvSpPr>
        <p:spPr>
          <a:xfrm>
            <a:off x="6411229" y="4213852"/>
            <a:ext cx="2406514" cy="861774"/>
          </a:xfrm>
          <a:prstGeom prst="rect">
            <a:avLst/>
          </a:prstGeom>
          <a:noFill/>
        </p:spPr>
        <p:txBody>
          <a:bodyPr wrap="square" rtlCol="0">
            <a:spAutoFit/>
          </a:bodyPr>
          <a:lstStyle/>
          <a:p>
            <a:pPr algn="ctr"/>
            <a:endParaRPr lang="es-ES" sz="1000" b="1">
              <a:solidFill>
                <a:schemeClr val="bg1"/>
              </a:solidFill>
              <a:latin typeface="Texta Alt" panose="00000500000000000000" pitchFamily="50" charset="0"/>
            </a:endParaRPr>
          </a:p>
          <a:p>
            <a:pPr algn="ctr"/>
            <a:r>
              <a:rPr lang="es-ES" sz="1000" b="1">
                <a:solidFill>
                  <a:schemeClr val="bg1"/>
                </a:solidFill>
                <a:latin typeface="Texta Alt" panose="00000500000000000000" pitchFamily="50" charset="0"/>
              </a:rPr>
              <a:t>WHATSAPP</a:t>
            </a:r>
          </a:p>
          <a:p>
            <a:pPr algn="ctr"/>
            <a:endParaRPr lang="es-ES" sz="1000" b="1">
              <a:solidFill>
                <a:schemeClr val="bg1"/>
              </a:solidFill>
              <a:latin typeface="Texta Alt" panose="00000500000000000000" pitchFamily="50" charset="0"/>
            </a:endParaRPr>
          </a:p>
          <a:p>
            <a:pPr algn="just"/>
            <a:r>
              <a:rPr lang="es-ES" sz="1000">
                <a:solidFill>
                  <a:schemeClr val="bg1"/>
                </a:solidFill>
                <a:latin typeface="Texta Alt" panose="00000500000000000000" pitchFamily="50" charset="0"/>
              </a:rPr>
              <a:t>Habilita comunicación directa con clientes mediante WhatsApp.</a:t>
            </a:r>
          </a:p>
        </p:txBody>
      </p:sp>
      <p:sp>
        <p:nvSpPr>
          <p:cNvPr id="38" name="CuadroTexto 37">
            <a:extLst>
              <a:ext uri="{FF2B5EF4-FFF2-40B4-BE49-F238E27FC236}">
                <a16:creationId xmlns:a16="http://schemas.microsoft.com/office/drawing/2014/main" id="{D387A40F-25F9-86E2-EFCE-B4A624221DFA}"/>
              </a:ext>
            </a:extLst>
          </p:cNvPr>
          <p:cNvSpPr txBox="1"/>
          <p:nvPr/>
        </p:nvSpPr>
        <p:spPr>
          <a:xfrm>
            <a:off x="1" y="709200"/>
            <a:ext cx="9906000" cy="707886"/>
          </a:xfrm>
          <a:prstGeom prst="rect">
            <a:avLst/>
          </a:prstGeom>
          <a:noFill/>
        </p:spPr>
        <p:txBody>
          <a:bodyPr wrap="square" rtlCol="0">
            <a:spAutoFit/>
          </a:bodyPr>
          <a:lstStyle/>
          <a:p>
            <a:pPr algn="ctr"/>
            <a:r>
              <a:rPr lang="es-ES" sz="2000" b="1">
                <a:latin typeface="Texta Alt Book" panose="00000400000000000000" pitchFamily="50" charset="0"/>
              </a:rPr>
              <a:t>CONCEPTOS GENERALES</a:t>
            </a:r>
          </a:p>
          <a:p>
            <a:pPr algn="ctr"/>
            <a:r>
              <a:rPr lang="es-ES" sz="2000" b="1">
                <a:solidFill>
                  <a:srgbClr val="1860F0"/>
                </a:solidFill>
                <a:latin typeface="Texta Alt Book" panose="00000400000000000000" pitchFamily="50" charset="0"/>
              </a:rPr>
              <a:t>REGISTRO</a:t>
            </a:r>
          </a:p>
        </p:txBody>
      </p:sp>
      <p:sp>
        <p:nvSpPr>
          <p:cNvPr id="39" name="CuadroTexto 38">
            <a:extLst>
              <a:ext uri="{FF2B5EF4-FFF2-40B4-BE49-F238E27FC236}">
                <a16:creationId xmlns:a16="http://schemas.microsoft.com/office/drawing/2014/main" id="{69E7D441-EFAB-719E-A855-AB84D84E5FA3}"/>
              </a:ext>
            </a:extLst>
          </p:cNvPr>
          <p:cNvSpPr txBox="1"/>
          <p:nvPr/>
        </p:nvSpPr>
        <p:spPr>
          <a:xfrm>
            <a:off x="1845733" y="1466369"/>
            <a:ext cx="6240780" cy="1169551"/>
          </a:xfrm>
          <a:prstGeom prst="rect">
            <a:avLst/>
          </a:prstGeom>
          <a:noFill/>
        </p:spPr>
        <p:txBody>
          <a:bodyPr wrap="square" rtlCol="0">
            <a:spAutoFit/>
          </a:bodyPr>
          <a:lstStyle/>
          <a:p>
            <a:pPr algn="just"/>
            <a:r>
              <a:rPr lang="es-ES" sz="1400">
                <a:latin typeface="Texta Alt Book" pitchFamily="2" charset="77"/>
              </a:rPr>
              <a:t>Un registro es un documento o entrada en una base de datos que contiene información detallada sobre las interacciones con los clientes, como detalles de la conversación, preferencias del cliente, problemas reportados, soluciones ofrecidas, y seguimientos necesarios. Sirve para mantener un historial de comunicaciones y para analizar y mejorar la calidad del servicio al cliente.</a:t>
            </a:r>
          </a:p>
        </p:txBody>
      </p:sp>
      <p:pic>
        <p:nvPicPr>
          <p:cNvPr id="3" name="Imagen 2" descr="Imagen que contiene Icono&#10;&#10;Descripción generada automáticamente">
            <a:extLst>
              <a:ext uri="{FF2B5EF4-FFF2-40B4-BE49-F238E27FC236}">
                <a16:creationId xmlns:a16="http://schemas.microsoft.com/office/drawing/2014/main" id="{50EEF7A3-7C50-0170-890F-C973FCB042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0202" y="3384571"/>
            <a:ext cx="1485595" cy="1485595"/>
          </a:xfrm>
          <a:prstGeom prst="rect">
            <a:avLst/>
          </a:prstGeom>
        </p:spPr>
      </p:pic>
    </p:spTree>
    <p:extLst>
      <p:ext uri="{BB962C8B-B14F-4D97-AF65-F5344CB8AC3E}">
        <p14:creationId xmlns:p14="http://schemas.microsoft.com/office/powerpoint/2010/main" val="2207954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7C912-2F00-28B5-52FA-169077C1A56D}"/>
            </a:ext>
          </a:extLst>
        </p:cNvPr>
        <p:cNvGrpSpPr/>
        <p:nvPr/>
      </p:nvGrpSpPr>
      <p:grpSpPr>
        <a:xfrm>
          <a:off x="0" y="0"/>
          <a:ext cx="0" cy="0"/>
          <a:chOff x="0" y="0"/>
          <a:chExt cx="0" cy="0"/>
        </a:xfrm>
      </p:grpSpPr>
      <p:sp>
        <p:nvSpPr>
          <p:cNvPr id="13" name="Marcador de número de diapositiva 1">
            <a:extLst>
              <a:ext uri="{FF2B5EF4-FFF2-40B4-BE49-F238E27FC236}">
                <a16:creationId xmlns:a16="http://schemas.microsoft.com/office/drawing/2014/main" id="{FE7CE036-E9A4-5792-6E6C-CE728963C642}"/>
              </a:ext>
            </a:extLst>
          </p:cNvPr>
          <p:cNvSpPr>
            <a:spLocks noGrp="1"/>
          </p:cNvSpPr>
          <p:nvPr>
            <p:ph type="sldNum" sz="quarter" idx="12"/>
          </p:nvPr>
        </p:nvSpPr>
        <p:spPr>
          <a:xfrm>
            <a:off x="9492439" y="6608999"/>
            <a:ext cx="479426" cy="365125"/>
          </a:xfrm>
        </p:spPr>
        <p:txBody>
          <a:bodyPr/>
          <a:lstStyle/>
          <a:p>
            <a:fld id="{B67A785B-7D4F-4E2B-A288-83329498BEF2}" type="slidenum">
              <a:rPr lang="es-ES" sz="700">
                <a:solidFill>
                  <a:schemeClr val="bg1"/>
                </a:solidFill>
              </a:rPr>
              <a:t>21</a:t>
            </a:fld>
            <a:r>
              <a:rPr lang="es-ES" sz="700">
                <a:solidFill>
                  <a:schemeClr val="bg1"/>
                </a:solidFill>
              </a:rPr>
              <a:t>/51</a:t>
            </a:r>
          </a:p>
        </p:txBody>
      </p:sp>
      <p:grpSp>
        <p:nvGrpSpPr>
          <p:cNvPr id="18" name="Grupo 17">
            <a:extLst>
              <a:ext uri="{FF2B5EF4-FFF2-40B4-BE49-F238E27FC236}">
                <a16:creationId xmlns:a16="http://schemas.microsoft.com/office/drawing/2014/main" id="{6ADC4219-4D19-9ED1-806E-7C52E1C3101D}"/>
              </a:ext>
            </a:extLst>
          </p:cNvPr>
          <p:cNvGrpSpPr/>
          <p:nvPr/>
        </p:nvGrpSpPr>
        <p:grpSpPr>
          <a:xfrm>
            <a:off x="0" y="328780"/>
            <a:ext cx="11090865" cy="7781959"/>
            <a:chOff x="0" y="328780"/>
            <a:chExt cx="11090865" cy="7781959"/>
          </a:xfrm>
        </p:grpSpPr>
        <p:pic>
          <p:nvPicPr>
            <p:cNvPr id="19" name="Imagen 18" descr="Icono&#10;&#10;Descripción generada automáticamente">
              <a:extLst>
                <a:ext uri="{FF2B5EF4-FFF2-40B4-BE49-F238E27FC236}">
                  <a16:creationId xmlns:a16="http://schemas.microsoft.com/office/drawing/2014/main" id="{A85175B0-9611-DA48-C5E6-6A987B40C4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grpSp>
          <p:nvGrpSpPr>
            <p:cNvPr id="20" name="Grupo 19">
              <a:extLst>
                <a:ext uri="{FF2B5EF4-FFF2-40B4-BE49-F238E27FC236}">
                  <a16:creationId xmlns:a16="http://schemas.microsoft.com/office/drawing/2014/main" id="{38F94FD9-B247-244C-E308-CA8E4E01736A}"/>
                </a:ext>
              </a:extLst>
            </p:cNvPr>
            <p:cNvGrpSpPr/>
            <p:nvPr/>
          </p:nvGrpSpPr>
          <p:grpSpPr>
            <a:xfrm>
              <a:off x="0" y="328780"/>
              <a:ext cx="11090865" cy="7781959"/>
              <a:chOff x="0" y="328780"/>
              <a:chExt cx="11090865" cy="7781959"/>
            </a:xfrm>
          </p:grpSpPr>
          <p:sp>
            <p:nvSpPr>
              <p:cNvPr id="21" name="Marcador de número de diapositiva 1">
                <a:extLst>
                  <a:ext uri="{FF2B5EF4-FFF2-40B4-BE49-F238E27FC236}">
                    <a16:creationId xmlns:a16="http://schemas.microsoft.com/office/drawing/2014/main" id="{C25245B1-A4EA-AED8-75E0-1EFE385B6D89}"/>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21</a:t>
                </a:fld>
                <a:r>
                  <a:rPr lang="es-ES" sz="1050">
                    <a:solidFill>
                      <a:srgbClr val="18191E"/>
                    </a:solidFill>
                    <a:latin typeface="Texta Alt Medium" pitchFamily="2" charset="77"/>
                  </a:rPr>
                  <a:t>/53</a:t>
                </a:r>
              </a:p>
            </p:txBody>
          </p:sp>
          <p:grpSp>
            <p:nvGrpSpPr>
              <p:cNvPr id="22" name="Grupo 21">
                <a:extLst>
                  <a:ext uri="{FF2B5EF4-FFF2-40B4-BE49-F238E27FC236}">
                    <a16:creationId xmlns:a16="http://schemas.microsoft.com/office/drawing/2014/main" id="{667B78B9-6D00-AC76-EF66-D29858DD6682}"/>
                  </a:ext>
                </a:extLst>
              </p:cNvPr>
              <p:cNvGrpSpPr/>
              <p:nvPr/>
            </p:nvGrpSpPr>
            <p:grpSpPr>
              <a:xfrm>
                <a:off x="0" y="328780"/>
                <a:ext cx="11090865" cy="7781959"/>
                <a:chOff x="0" y="328780"/>
                <a:chExt cx="11090865" cy="7781959"/>
              </a:xfrm>
            </p:grpSpPr>
            <p:grpSp>
              <p:nvGrpSpPr>
                <p:cNvPr id="23" name="Grupo 22">
                  <a:extLst>
                    <a:ext uri="{FF2B5EF4-FFF2-40B4-BE49-F238E27FC236}">
                      <a16:creationId xmlns:a16="http://schemas.microsoft.com/office/drawing/2014/main" id="{CB9C41CF-1C75-5118-FA36-271548EE5805}"/>
                    </a:ext>
                  </a:extLst>
                </p:cNvPr>
                <p:cNvGrpSpPr/>
                <p:nvPr/>
              </p:nvGrpSpPr>
              <p:grpSpPr>
                <a:xfrm>
                  <a:off x="252000" y="328780"/>
                  <a:ext cx="9440664" cy="6204139"/>
                  <a:chOff x="252000" y="328780"/>
                  <a:chExt cx="9440664" cy="6204139"/>
                </a:xfrm>
              </p:grpSpPr>
              <p:sp>
                <p:nvSpPr>
                  <p:cNvPr id="41" name="Rectángulo 40">
                    <a:extLst>
                      <a:ext uri="{FF2B5EF4-FFF2-40B4-BE49-F238E27FC236}">
                        <a16:creationId xmlns:a16="http://schemas.microsoft.com/office/drawing/2014/main" id="{AD51AFFB-3EC5-45D2-F62E-B04A11A95D1A}"/>
                      </a:ext>
                    </a:extLst>
                  </p:cNvPr>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2" name="Rectángulo 41">
                    <a:extLst>
                      <a:ext uri="{FF2B5EF4-FFF2-40B4-BE49-F238E27FC236}">
                        <a16:creationId xmlns:a16="http://schemas.microsoft.com/office/drawing/2014/main" id="{430B1FA8-5D7C-8FA0-F834-55C236334BD8}"/>
                      </a:ext>
                    </a:extLst>
                  </p:cNvPr>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3" name="Rectángulo 42">
                    <a:extLst>
                      <a:ext uri="{FF2B5EF4-FFF2-40B4-BE49-F238E27FC236}">
                        <a16:creationId xmlns:a16="http://schemas.microsoft.com/office/drawing/2014/main" id="{DD17B3B4-CE21-5482-823E-C1D9C0AA9F0C}"/>
                      </a:ext>
                    </a:extLst>
                  </p:cNvPr>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4" name="Rectángulo 43">
                    <a:extLst>
                      <a:ext uri="{FF2B5EF4-FFF2-40B4-BE49-F238E27FC236}">
                        <a16:creationId xmlns:a16="http://schemas.microsoft.com/office/drawing/2014/main" id="{9DAC456E-3B22-EA9D-22D1-F40CFD86AF19}"/>
                      </a:ext>
                    </a:extLst>
                  </p:cNvPr>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26" name="Imagen 25" descr="Dibujo de la tierra desde el espacio&#10;&#10;Descripción generada automáticamente con confianza baja">
                  <a:extLst>
                    <a:ext uri="{FF2B5EF4-FFF2-40B4-BE49-F238E27FC236}">
                      <a16:creationId xmlns:a16="http://schemas.microsoft.com/office/drawing/2014/main" id="{5875DFA8-FB55-DAA7-E0E4-4E964FB66F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40" name="CuadroTexto 39">
                  <a:extLst>
                    <a:ext uri="{FF2B5EF4-FFF2-40B4-BE49-F238E27FC236}">
                      <a16:creationId xmlns:a16="http://schemas.microsoft.com/office/drawing/2014/main" id="{42035536-8F19-2CA4-D54A-C30AA3058565}"/>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grpSp>
      </p:grpSp>
      <p:sp>
        <p:nvSpPr>
          <p:cNvPr id="52" name="Rectángulo: esquinas diagonales redondeadas 51">
            <a:extLst>
              <a:ext uri="{FF2B5EF4-FFF2-40B4-BE49-F238E27FC236}">
                <a16:creationId xmlns:a16="http://schemas.microsoft.com/office/drawing/2014/main" id="{38A4C29F-BD3B-4D31-D058-452273C7F811}"/>
              </a:ext>
            </a:extLst>
          </p:cNvPr>
          <p:cNvSpPr/>
          <p:nvPr/>
        </p:nvSpPr>
        <p:spPr>
          <a:xfrm>
            <a:off x="1012975" y="2111986"/>
            <a:ext cx="2406514" cy="1912351"/>
          </a:xfrm>
          <a:prstGeom prst="round2Diag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_tradnl"/>
          </a:p>
        </p:txBody>
      </p:sp>
      <p:sp>
        <p:nvSpPr>
          <p:cNvPr id="54" name="CuadroTexto 53">
            <a:extLst>
              <a:ext uri="{FF2B5EF4-FFF2-40B4-BE49-F238E27FC236}">
                <a16:creationId xmlns:a16="http://schemas.microsoft.com/office/drawing/2014/main" id="{FA8A2694-AED8-A6CD-D845-4BB3DB6812CB}"/>
              </a:ext>
            </a:extLst>
          </p:cNvPr>
          <p:cNvSpPr txBox="1"/>
          <p:nvPr/>
        </p:nvSpPr>
        <p:spPr>
          <a:xfrm>
            <a:off x="1023687" y="2116078"/>
            <a:ext cx="2406514" cy="1015663"/>
          </a:xfrm>
          <a:prstGeom prst="rect">
            <a:avLst/>
          </a:prstGeom>
          <a:noFill/>
        </p:spPr>
        <p:txBody>
          <a:bodyPr wrap="square" rtlCol="0">
            <a:spAutoFit/>
          </a:bodyPr>
          <a:lstStyle/>
          <a:p>
            <a:pPr algn="ctr"/>
            <a:endParaRPr lang="es-ES" sz="1000" b="1">
              <a:solidFill>
                <a:schemeClr val="bg1"/>
              </a:solidFill>
              <a:latin typeface="Texta Alt" panose="00000500000000000000" pitchFamily="50" charset="0"/>
            </a:endParaRPr>
          </a:p>
          <a:p>
            <a:pPr algn="ctr"/>
            <a:r>
              <a:rPr lang="es-ES" sz="1000" b="1">
                <a:solidFill>
                  <a:schemeClr val="bg1"/>
                </a:solidFill>
                <a:latin typeface="Texta Alt" panose="00000500000000000000" pitchFamily="50" charset="0"/>
              </a:rPr>
              <a:t>GUC MAIL</a:t>
            </a:r>
          </a:p>
          <a:p>
            <a:pPr algn="ctr"/>
            <a:endParaRPr lang="es-ES" sz="1000" b="1">
              <a:solidFill>
                <a:schemeClr val="bg1"/>
              </a:solidFill>
              <a:latin typeface="Texta Alt" panose="00000500000000000000" pitchFamily="50" charset="0"/>
            </a:endParaRPr>
          </a:p>
          <a:p>
            <a:pPr algn="just"/>
            <a:r>
              <a:rPr lang="es-ES" sz="1000">
                <a:solidFill>
                  <a:schemeClr val="bg1"/>
                </a:solidFill>
                <a:latin typeface="Texta Alt" panose="00000500000000000000" pitchFamily="50" charset="0"/>
              </a:rPr>
              <a:t>Conexión automática al buzón de correo para la descarga del email y carga del registro en la campaña GUC.</a:t>
            </a:r>
          </a:p>
        </p:txBody>
      </p:sp>
      <p:sp>
        <p:nvSpPr>
          <p:cNvPr id="4" name="Rectángulo: esquinas diagonales redondeadas 3">
            <a:extLst>
              <a:ext uri="{FF2B5EF4-FFF2-40B4-BE49-F238E27FC236}">
                <a16:creationId xmlns:a16="http://schemas.microsoft.com/office/drawing/2014/main" id="{D2121A64-1A5B-6FAE-1CA4-A924997232A4}"/>
              </a:ext>
            </a:extLst>
          </p:cNvPr>
          <p:cNvSpPr/>
          <p:nvPr/>
        </p:nvSpPr>
        <p:spPr>
          <a:xfrm>
            <a:off x="1012975" y="4206849"/>
            <a:ext cx="2406514" cy="1912351"/>
          </a:xfrm>
          <a:prstGeom prst="round2Diag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_tradnl"/>
          </a:p>
        </p:txBody>
      </p:sp>
      <p:sp>
        <p:nvSpPr>
          <p:cNvPr id="5" name="CuadroTexto 4">
            <a:extLst>
              <a:ext uri="{FF2B5EF4-FFF2-40B4-BE49-F238E27FC236}">
                <a16:creationId xmlns:a16="http://schemas.microsoft.com/office/drawing/2014/main" id="{046C6921-81D8-889A-D87B-B1C7C2CD71EB}"/>
              </a:ext>
            </a:extLst>
          </p:cNvPr>
          <p:cNvSpPr txBox="1"/>
          <p:nvPr/>
        </p:nvSpPr>
        <p:spPr>
          <a:xfrm>
            <a:off x="1008447" y="4204865"/>
            <a:ext cx="2406514" cy="1631216"/>
          </a:xfrm>
          <a:prstGeom prst="rect">
            <a:avLst/>
          </a:prstGeom>
          <a:noFill/>
        </p:spPr>
        <p:txBody>
          <a:bodyPr wrap="square" rtlCol="0">
            <a:spAutoFit/>
          </a:bodyPr>
          <a:lstStyle/>
          <a:p>
            <a:pPr algn="ctr"/>
            <a:endParaRPr lang="es-ES" sz="1000" b="1">
              <a:solidFill>
                <a:schemeClr val="bg1"/>
              </a:solidFill>
              <a:latin typeface="Texta Alt" panose="00000500000000000000" pitchFamily="50" charset="0"/>
            </a:endParaRPr>
          </a:p>
          <a:p>
            <a:pPr algn="ctr"/>
            <a:r>
              <a:rPr lang="es-ES" sz="1000" b="1">
                <a:solidFill>
                  <a:schemeClr val="bg1"/>
                </a:solidFill>
                <a:latin typeface="Texta Alt" panose="00000500000000000000" pitchFamily="50" charset="0"/>
              </a:rPr>
              <a:t>GUC SMS</a:t>
            </a:r>
          </a:p>
          <a:p>
            <a:pPr algn="ctr"/>
            <a:endParaRPr lang="es-ES" sz="1000" b="1">
              <a:solidFill>
                <a:schemeClr val="bg1"/>
              </a:solidFill>
              <a:latin typeface="Texta Alt" panose="00000500000000000000" pitchFamily="50" charset="0"/>
            </a:endParaRPr>
          </a:p>
          <a:p>
            <a:pPr algn="just"/>
            <a:r>
              <a:rPr lang="es-ES" sz="1000">
                <a:solidFill>
                  <a:schemeClr val="bg1"/>
                </a:solidFill>
                <a:latin typeface="Texta Alt" panose="00000500000000000000" pitchFamily="50" charset="0"/>
              </a:rPr>
              <a:t>Plataforma SMS para comunicación flexible:</a:t>
            </a:r>
          </a:p>
          <a:p>
            <a:pPr marL="171450" indent="-171450" algn="just">
              <a:buFont typeface="Arial" panose="020B0604020202020204" pitchFamily="34" charset="0"/>
              <a:buChar char="•"/>
            </a:pPr>
            <a:r>
              <a:rPr lang="es-ES" sz="1000">
                <a:solidFill>
                  <a:schemeClr val="bg1"/>
                </a:solidFill>
                <a:latin typeface="Texta Alt" panose="00000500000000000000" pitchFamily="50" charset="0"/>
              </a:rPr>
              <a:t>Envío y recepción de mensajes directos.</a:t>
            </a:r>
          </a:p>
          <a:p>
            <a:pPr marL="171450" indent="-171450" algn="just">
              <a:buFont typeface="Arial" panose="020B0604020202020204" pitchFamily="34" charset="0"/>
              <a:buChar char="•"/>
            </a:pPr>
            <a:r>
              <a:rPr lang="es-ES" sz="1000">
                <a:solidFill>
                  <a:schemeClr val="bg1"/>
                </a:solidFill>
                <a:latin typeface="Texta Alt" panose="00000500000000000000" pitchFamily="50" charset="0"/>
              </a:rPr>
              <a:t>Interfaz web y automatización vía GUC para integración de datos de negocio.</a:t>
            </a:r>
          </a:p>
          <a:p>
            <a:pPr marL="171450" indent="-171450" algn="just">
              <a:buFont typeface="Arial" panose="020B0604020202020204" pitchFamily="34" charset="0"/>
              <a:buChar char="•"/>
            </a:pPr>
            <a:r>
              <a:rPr lang="es-ES" sz="1000">
                <a:solidFill>
                  <a:schemeClr val="bg1"/>
                </a:solidFill>
                <a:latin typeface="Texta Alt" panose="00000500000000000000" pitchFamily="50" charset="0"/>
              </a:rPr>
              <a:t>Envíos personalizados o en masa, ideales para notificaciones o campañas específicas.</a:t>
            </a:r>
          </a:p>
        </p:txBody>
      </p:sp>
      <p:sp>
        <p:nvSpPr>
          <p:cNvPr id="7" name="Rectángulo: esquinas diagonales redondeadas 6">
            <a:extLst>
              <a:ext uri="{FF2B5EF4-FFF2-40B4-BE49-F238E27FC236}">
                <a16:creationId xmlns:a16="http://schemas.microsoft.com/office/drawing/2014/main" id="{A158DCF1-C717-E8DF-CE7F-C4E5EC583DFF}"/>
              </a:ext>
            </a:extLst>
          </p:cNvPr>
          <p:cNvSpPr/>
          <p:nvPr/>
        </p:nvSpPr>
        <p:spPr>
          <a:xfrm>
            <a:off x="3712102" y="2133794"/>
            <a:ext cx="2406514" cy="1912351"/>
          </a:xfrm>
          <a:prstGeom prst="round2Diag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_tradnl"/>
          </a:p>
        </p:txBody>
      </p:sp>
      <p:sp>
        <p:nvSpPr>
          <p:cNvPr id="8" name="CuadroTexto 7">
            <a:extLst>
              <a:ext uri="{FF2B5EF4-FFF2-40B4-BE49-F238E27FC236}">
                <a16:creationId xmlns:a16="http://schemas.microsoft.com/office/drawing/2014/main" id="{66CF5D26-A042-F003-735D-EF3BBCE17F9C}"/>
              </a:ext>
            </a:extLst>
          </p:cNvPr>
          <p:cNvSpPr txBox="1"/>
          <p:nvPr/>
        </p:nvSpPr>
        <p:spPr>
          <a:xfrm>
            <a:off x="3712102" y="2141339"/>
            <a:ext cx="2406514" cy="1169551"/>
          </a:xfrm>
          <a:prstGeom prst="rect">
            <a:avLst/>
          </a:prstGeom>
          <a:noFill/>
        </p:spPr>
        <p:txBody>
          <a:bodyPr wrap="square" rtlCol="0">
            <a:spAutoFit/>
          </a:bodyPr>
          <a:lstStyle/>
          <a:p>
            <a:pPr algn="ctr"/>
            <a:endParaRPr lang="es-ES" sz="1000" b="1">
              <a:solidFill>
                <a:schemeClr val="bg1"/>
              </a:solidFill>
              <a:latin typeface="Texta Alt" panose="00000500000000000000" pitchFamily="50" charset="0"/>
            </a:endParaRPr>
          </a:p>
          <a:p>
            <a:pPr algn="ctr"/>
            <a:r>
              <a:rPr lang="es-ES" sz="1000" b="1">
                <a:solidFill>
                  <a:schemeClr val="bg1"/>
                </a:solidFill>
                <a:latin typeface="Texta Alt" panose="00000500000000000000" pitchFamily="50" charset="0"/>
              </a:rPr>
              <a:t>GUC GATE</a:t>
            </a:r>
          </a:p>
          <a:p>
            <a:pPr algn="just"/>
            <a:endParaRPr lang="es-ES" sz="1000">
              <a:solidFill>
                <a:schemeClr val="bg1"/>
              </a:solidFill>
              <a:latin typeface="Texta Alt" panose="00000500000000000000" pitchFamily="50" charset="0"/>
            </a:endParaRPr>
          </a:p>
          <a:p>
            <a:pPr algn="just"/>
            <a:r>
              <a:rPr lang="es-ES" sz="1000">
                <a:solidFill>
                  <a:schemeClr val="bg1"/>
                </a:solidFill>
                <a:latin typeface="Texta Alt" panose="00000500000000000000" pitchFamily="50" charset="0"/>
              </a:rPr>
              <a:t>Canal de comunicación bidireccional con una Base de datos MySQL que permite comunicarse con otras aplicaciones para servir registros a una campaña de GUC</a:t>
            </a:r>
          </a:p>
        </p:txBody>
      </p:sp>
      <p:sp>
        <p:nvSpPr>
          <p:cNvPr id="10" name="Rectángulo: esquinas diagonales redondeadas 9">
            <a:extLst>
              <a:ext uri="{FF2B5EF4-FFF2-40B4-BE49-F238E27FC236}">
                <a16:creationId xmlns:a16="http://schemas.microsoft.com/office/drawing/2014/main" id="{B028BD64-A0A8-D04B-FAEA-53C4BC1BCF11}"/>
              </a:ext>
            </a:extLst>
          </p:cNvPr>
          <p:cNvSpPr/>
          <p:nvPr/>
        </p:nvSpPr>
        <p:spPr>
          <a:xfrm>
            <a:off x="6411229" y="2155601"/>
            <a:ext cx="2406514" cy="1912351"/>
          </a:xfrm>
          <a:prstGeom prst="round2Diag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_tradnl"/>
          </a:p>
        </p:txBody>
      </p:sp>
      <p:sp>
        <p:nvSpPr>
          <p:cNvPr id="11" name="CuadroTexto 10">
            <a:extLst>
              <a:ext uri="{FF2B5EF4-FFF2-40B4-BE49-F238E27FC236}">
                <a16:creationId xmlns:a16="http://schemas.microsoft.com/office/drawing/2014/main" id="{51E8BBF5-4164-B7A6-38E4-3A7B9FCB61A8}"/>
              </a:ext>
            </a:extLst>
          </p:cNvPr>
          <p:cNvSpPr txBox="1"/>
          <p:nvPr/>
        </p:nvSpPr>
        <p:spPr>
          <a:xfrm>
            <a:off x="6411229" y="2155601"/>
            <a:ext cx="2406514" cy="861774"/>
          </a:xfrm>
          <a:prstGeom prst="rect">
            <a:avLst/>
          </a:prstGeom>
          <a:noFill/>
        </p:spPr>
        <p:txBody>
          <a:bodyPr wrap="square" rtlCol="0">
            <a:spAutoFit/>
          </a:bodyPr>
          <a:lstStyle/>
          <a:p>
            <a:pPr algn="ctr"/>
            <a:endParaRPr lang="es-ES" sz="1000" b="1">
              <a:solidFill>
                <a:schemeClr val="bg1"/>
              </a:solidFill>
              <a:latin typeface="Texta Alt" panose="00000500000000000000" pitchFamily="50" charset="0"/>
            </a:endParaRPr>
          </a:p>
          <a:p>
            <a:pPr algn="ctr"/>
            <a:r>
              <a:rPr lang="es-ES" sz="1000" b="1">
                <a:solidFill>
                  <a:schemeClr val="bg1"/>
                </a:solidFill>
                <a:latin typeface="Texta Alt" panose="00000500000000000000" pitchFamily="50" charset="0"/>
              </a:rPr>
              <a:t>GUC CHAT</a:t>
            </a:r>
          </a:p>
          <a:p>
            <a:pPr algn="ctr"/>
            <a:endParaRPr lang="es-ES" sz="1000" b="1">
              <a:solidFill>
                <a:schemeClr val="bg1"/>
              </a:solidFill>
              <a:latin typeface="Texta Alt" panose="00000500000000000000" pitchFamily="50" charset="0"/>
            </a:endParaRPr>
          </a:p>
          <a:p>
            <a:pPr algn="just"/>
            <a:r>
              <a:rPr lang="es-ES" sz="1000">
                <a:solidFill>
                  <a:schemeClr val="bg1"/>
                </a:solidFill>
                <a:latin typeface="Texta Alt" panose="00000500000000000000" pitchFamily="50" charset="0"/>
              </a:rPr>
              <a:t>Facilita el inicio de conversaciones con clientes directamente desde el sitio web.</a:t>
            </a:r>
          </a:p>
        </p:txBody>
      </p:sp>
      <p:sp>
        <p:nvSpPr>
          <p:cNvPr id="14" name="Rectángulo: esquinas diagonales redondeadas 13">
            <a:extLst>
              <a:ext uri="{FF2B5EF4-FFF2-40B4-BE49-F238E27FC236}">
                <a16:creationId xmlns:a16="http://schemas.microsoft.com/office/drawing/2014/main" id="{588E0D62-FF57-1C82-86ED-E4369E2C3655}"/>
              </a:ext>
            </a:extLst>
          </p:cNvPr>
          <p:cNvSpPr/>
          <p:nvPr/>
        </p:nvSpPr>
        <p:spPr>
          <a:xfrm>
            <a:off x="3712102" y="4206849"/>
            <a:ext cx="2406514" cy="1912351"/>
          </a:xfrm>
          <a:prstGeom prst="round2Diag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_tradnl"/>
          </a:p>
        </p:txBody>
      </p:sp>
      <p:sp>
        <p:nvSpPr>
          <p:cNvPr id="15" name="CuadroTexto 14">
            <a:extLst>
              <a:ext uri="{FF2B5EF4-FFF2-40B4-BE49-F238E27FC236}">
                <a16:creationId xmlns:a16="http://schemas.microsoft.com/office/drawing/2014/main" id="{649D22B1-AFBD-C4BD-07D2-856F7BDAF9FD}"/>
              </a:ext>
            </a:extLst>
          </p:cNvPr>
          <p:cNvSpPr txBox="1"/>
          <p:nvPr/>
        </p:nvSpPr>
        <p:spPr>
          <a:xfrm>
            <a:off x="3712102" y="4206849"/>
            <a:ext cx="2406514" cy="1169551"/>
          </a:xfrm>
          <a:prstGeom prst="rect">
            <a:avLst/>
          </a:prstGeom>
          <a:noFill/>
        </p:spPr>
        <p:txBody>
          <a:bodyPr wrap="square" rtlCol="0">
            <a:spAutoFit/>
          </a:bodyPr>
          <a:lstStyle/>
          <a:p>
            <a:pPr algn="ctr"/>
            <a:endParaRPr lang="es-ES" sz="1000" b="1">
              <a:solidFill>
                <a:schemeClr val="bg1"/>
              </a:solidFill>
              <a:latin typeface="Texta Alt" panose="00000500000000000000" pitchFamily="50" charset="0"/>
            </a:endParaRPr>
          </a:p>
          <a:p>
            <a:pPr algn="ctr"/>
            <a:r>
              <a:rPr lang="es-ES" sz="1000" b="1">
                <a:solidFill>
                  <a:schemeClr val="bg1"/>
                </a:solidFill>
                <a:latin typeface="Texta Alt" panose="00000500000000000000" pitchFamily="50" charset="0"/>
              </a:rPr>
              <a:t>CALLMENOW/CALLMEBACK</a:t>
            </a:r>
          </a:p>
          <a:p>
            <a:pPr algn="ctr"/>
            <a:endParaRPr lang="es-ES" sz="1000" b="1">
              <a:solidFill>
                <a:schemeClr val="bg1"/>
              </a:solidFill>
              <a:latin typeface="Texta Alt" panose="00000500000000000000" pitchFamily="50" charset="0"/>
            </a:endParaRPr>
          </a:p>
          <a:p>
            <a:pPr algn="just"/>
            <a:r>
              <a:rPr lang="es-ES" sz="1000">
                <a:solidFill>
                  <a:schemeClr val="bg1"/>
                </a:solidFill>
                <a:latin typeface="Texta Alt" panose="00000500000000000000" pitchFamily="50" charset="0"/>
              </a:rPr>
              <a:t>Canal de solicitud de llamada: el cliente ingresa su teléfono y solicita contacto con la campaña GUC, con opciones de atención inmediata o diferida</a:t>
            </a:r>
          </a:p>
        </p:txBody>
      </p:sp>
      <p:sp>
        <p:nvSpPr>
          <p:cNvPr id="17" name="Rectángulo: esquinas diagonales redondeadas 16">
            <a:extLst>
              <a:ext uri="{FF2B5EF4-FFF2-40B4-BE49-F238E27FC236}">
                <a16:creationId xmlns:a16="http://schemas.microsoft.com/office/drawing/2014/main" id="{7605B8F7-21D5-93B3-D827-9F03E9C59ED6}"/>
              </a:ext>
            </a:extLst>
          </p:cNvPr>
          <p:cNvSpPr/>
          <p:nvPr/>
        </p:nvSpPr>
        <p:spPr>
          <a:xfrm>
            <a:off x="6411229" y="4213852"/>
            <a:ext cx="2406514" cy="1912351"/>
          </a:xfrm>
          <a:prstGeom prst="round2Diag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_tradnl"/>
          </a:p>
        </p:txBody>
      </p:sp>
      <p:sp>
        <p:nvSpPr>
          <p:cNvPr id="24" name="CuadroTexto 23">
            <a:extLst>
              <a:ext uri="{FF2B5EF4-FFF2-40B4-BE49-F238E27FC236}">
                <a16:creationId xmlns:a16="http://schemas.microsoft.com/office/drawing/2014/main" id="{4D857421-9078-D665-53BD-680360DEFE28}"/>
              </a:ext>
            </a:extLst>
          </p:cNvPr>
          <p:cNvSpPr txBox="1"/>
          <p:nvPr/>
        </p:nvSpPr>
        <p:spPr>
          <a:xfrm>
            <a:off x="6411229" y="4213852"/>
            <a:ext cx="2406514" cy="861774"/>
          </a:xfrm>
          <a:prstGeom prst="rect">
            <a:avLst/>
          </a:prstGeom>
          <a:noFill/>
        </p:spPr>
        <p:txBody>
          <a:bodyPr wrap="square" rtlCol="0">
            <a:spAutoFit/>
          </a:bodyPr>
          <a:lstStyle/>
          <a:p>
            <a:pPr algn="ctr"/>
            <a:endParaRPr lang="es-ES" sz="1000" b="1">
              <a:solidFill>
                <a:schemeClr val="bg1"/>
              </a:solidFill>
              <a:latin typeface="Texta Alt" panose="00000500000000000000" pitchFamily="50" charset="0"/>
            </a:endParaRPr>
          </a:p>
          <a:p>
            <a:pPr algn="ctr"/>
            <a:r>
              <a:rPr lang="es-ES" sz="1000" b="1">
                <a:solidFill>
                  <a:schemeClr val="bg1"/>
                </a:solidFill>
                <a:latin typeface="Texta Alt" panose="00000500000000000000" pitchFamily="50" charset="0"/>
              </a:rPr>
              <a:t>WHATSAPP</a:t>
            </a:r>
          </a:p>
          <a:p>
            <a:pPr algn="ctr"/>
            <a:endParaRPr lang="es-ES" sz="1000" b="1">
              <a:solidFill>
                <a:schemeClr val="bg1"/>
              </a:solidFill>
              <a:latin typeface="Texta Alt" panose="00000500000000000000" pitchFamily="50" charset="0"/>
            </a:endParaRPr>
          </a:p>
          <a:p>
            <a:pPr algn="just"/>
            <a:r>
              <a:rPr lang="es-ES" sz="1000">
                <a:solidFill>
                  <a:schemeClr val="bg1"/>
                </a:solidFill>
                <a:latin typeface="Texta Alt" panose="00000500000000000000" pitchFamily="50" charset="0"/>
              </a:rPr>
              <a:t>Habilita comunicación directa con clientes mediante WhatsApp.</a:t>
            </a:r>
          </a:p>
        </p:txBody>
      </p:sp>
      <p:pic>
        <p:nvPicPr>
          <p:cNvPr id="28" name="Picture 2">
            <a:extLst>
              <a:ext uri="{FF2B5EF4-FFF2-40B4-BE49-F238E27FC236}">
                <a16:creationId xmlns:a16="http://schemas.microsoft.com/office/drawing/2014/main" id="{040A6C1A-9AE3-A34B-5C1C-AB272234535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8279" y="3443242"/>
            <a:ext cx="335906" cy="33590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
            <a:extLst>
              <a:ext uri="{FF2B5EF4-FFF2-40B4-BE49-F238E27FC236}">
                <a16:creationId xmlns:a16="http://schemas.microsoft.com/office/drawing/2014/main" id="{555084E7-6AB4-A710-8376-21C4ECA6BA0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1298" y="3447173"/>
            <a:ext cx="332650" cy="332650"/>
          </a:xfrm>
          <a:prstGeom prst="rect">
            <a:avLst/>
          </a:prstGeom>
          <a:noFill/>
          <a:extLst>
            <a:ext uri="{909E8E84-426E-40DD-AFC4-6F175D3DCCD1}">
              <a14:hiddenFill xmlns:a14="http://schemas.microsoft.com/office/drawing/2010/main">
                <a:solidFill>
                  <a:srgbClr val="FFFFFF"/>
                </a:solidFill>
              </a14:hiddenFill>
            </a:ext>
          </a:extLst>
        </p:spPr>
      </p:pic>
      <p:pic>
        <p:nvPicPr>
          <p:cNvPr id="31" name="Imagen 30">
            <a:extLst>
              <a:ext uri="{FF2B5EF4-FFF2-40B4-BE49-F238E27FC236}">
                <a16:creationId xmlns:a16="http://schemas.microsoft.com/office/drawing/2014/main" id="{6346FEBB-A588-8F4A-5F3E-B91AD7209C9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49323" y="3440312"/>
            <a:ext cx="334853" cy="334853"/>
          </a:xfrm>
          <a:prstGeom prst="rect">
            <a:avLst/>
          </a:prstGeom>
          <a:noFill/>
        </p:spPr>
      </p:pic>
      <p:pic>
        <p:nvPicPr>
          <p:cNvPr id="32" name="Imagen 31" descr="Logotipo&#10;&#10;Descripción generada automáticamente con confianza media">
            <a:extLst>
              <a:ext uri="{FF2B5EF4-FFF2-40B4-BE49-F238E27FC236}">
                <a16:creationId xmlns:a16="http://schemas.microsoft.com/office/drawing/2014/main" id="{F61A9688-7224-5B27-60C6-AF0718A4F55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51526" y="5495161"/>
            <a:ext cx="332650" cy="332650"/>
          </a:xfrm>
          <a:prstGeom prst="rect">
            <a:avLst/>
          </a:prstGeom>
        </p:spPr>
      </p:pic>
      <p:pic>
        <p:nvPicPr>
          <p:cNvPr id="37" name="Picture 5">
            <a:extLst>
              <a:ext uri="{FF2B5EF4-FFF2-40B4-BE49-F238E27FC236}">
                <a16:creationId xmlns:a16="http://schemas.microsoft.com/office/drawing/2014/main" id="{C5FFAB55-3357-A886-86BE-80D5932E02F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49095" y="5490882"/>
            <a:ext cx="334853" cy="334853"/>
          </a:xfrm>
          <a:prstGeom prst="rect">
            <a:avLst/>
          </a:prstGeom>
          <a:noFill/>
          <a:extLst>
            <a:ext uri="{909E8E84-426E-40DD-AFC4-6F175D3DCCD1}">
              <a14:hiddenFill xmlns:a14="http://schemas.microsoft.com/office/drawing/2010/main">
                <a:solidFill>
                  <a:srgbClr val="FFFFFF"/>
                </a:solidFill>
              </a14:hiddenFill>
            </a:ext>
          </a:extLst>
        </p:spPr>
      </p:pic>
      <p:sp>
        <p:nvSpPr>
          <p:cNvPr id="38" name="CuadroTexto 37">
            <a:extLst>
              <a:ext uri="{FF2B5EF4-FFF2-40B4-BE49-F238E27FC236}">
                <a16:creationId xmlns:a16="http://schemas.microsoft.com/office/drawing/2014/main" id="{930E3829-DAF7-2FB8-F606-AD0CEA254D16}"/>
              </a:ext>
            </a:extLst>
          </p:cNvPr>
          <p:cNvSpPr txBox="1"/>
          <p:nvPr/>
        </p:nvSpPr>
        <p:spPr>
          <a:xfrm>
            <a:off x="1" y="709200"/>
            <a:ext cx="9906000" cy="707886"/>
          </a:xfrm>
          <a:prstGeom prst="rect">
            <a:avLst/>
          </a:prstGeom>
          <a:noFill/>
        </p:spPr>
        <p:txBody>
          <a:bodyPr wrap="square" rtlCol="0">
            <a:spAutoFit/>
          </a:bodyPr>
          <a:lstStyle/>
          <a:p>
            <a:pPr algn="ctr"/>
            <a:r>
              <a:rPr lang="es-ES" sz="2000" b="1">
                <a:latin typeface="Texta Alt Book" panose="00000400000000000000" pitchFamily="50" charset="0"/>
              </a:rPr>
              <a:t>CONCEPTOS GENERALES</a:t>
            </a:r>
          </a:p>
          <a:p>
            <a:pPr algn="ctr"/>
            <a:r>
              <a:rPr lang="es-ES" sz="2000" b="1">
                <a:solidFill>
                  <a:srgbClr val="1860F0"/>
                </a:solidFill>
                <a:latin typeface="Texta Alt Book" panose="00000400000000000000" pitchFamily="50" charset="0"/>
              </a:rPr>
              <a:t>CANALES</a:t>
            </a:r>
          </a:p>
        </p:txBody>
      </p:sp>
      <p:sp>
        <p:nvSpPr>
          <p:cNvPr id="39" name="CuadroTexto 38">
            <a:extLst>
              <a:ext uri="{FF2B5EF4-FFF2-40B4-BE49-F238E27FC236}">
                <a16:creationId xmlns:a16="http://schemas.microsoft.com/office/drawing/2014/main" id="{6D922ED9-B8AC-0531-50F8-80A814682FBD}"/>
              </a:ext>
            </a:extLst>
          </p:cNvPr>
          <p:cNvSpPr txBox="1"/>
          <p:nvPr/>
        </p:nvSpPr>
        <p:spPr>
          <a:xfrm>
            <a:off x="1845733" y="1466369"/>
            <a:ext cx="6240780" cy="523220"/>
          </a:xfrm>
          <a:prstGeom prst="rect">
            <a:avLst/>
          </a:prstGeom>
          <a:noFill/>
        </p:spPr>
        <p:txBody>
          <a:bodyPr wrap="square" rtlCol="0">
            <a:spAutoFit/>
          </a:bodyPr>
          <a:lstStyle/>
          <a:p>
            <a:pPr algn="just"/>
            <a:r>
              <a:rPr lang="es-ES" sz="1400">
                <a:latin typeface="Texta Alt Book" pitchFamily="2" charset="77"/>
              </a:rPr>
              <a:t>Vía o plataforma de comunicación entre la empresa y sus clientes.</a:t>
            </a:r>
          </a:p>
          <a:p>
            <a:pPr algn="just"/>
            <a:r>
              <a:rPr lang="es-ES" sz="1400">
                <a:latin typeface="Texta Alt Book" pitchFamily="2" charset="77"/>
              </a:rPr>
              <a:t>Los canales disponibles en GUC:</a:t>
            </a:r>
          </a:p>
        </p:txBody>
      </p:sp>
    </p:spTree>
    <p:extLst>
      <p:ext uri="{BB962C8B-B14F-4D97-AF65-F5344CB8AC3E}">
        <p14:creationId xmlns:p14="http://schemas.microsoft.com/office/powerpoint/2010/main" val="3286739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3D042-9AA4-DD82-4876-21764D96B5D7}"/>
            </a:ext>
          </a:extLst>
        </p:cNvPr>
        <p:cNvGrpSpPr/>
        <p:nvPr/>
      </p:nvGrpSpPr>
      <p:grpSpPr>
        <a:xfrm>
          <a:off x="0" y="0"/>
          <a:ext cx="0" cy="0"/>
          <a:chOff x="0" y="0"/>
          <a:chExt cx="0" cy="0"/>
        </a:xfrm>
      </p:grpSpPr>
      <p:sp>
        <p:nvSpPr>
          <p:cNvPr id="154" name="Rectángulo 153">
            <a:extLst>
              <a:ext uri="{FF2B5EF4-FFF2-40B4-BE49-F238E27FC236}">
                <a16:creationId xmlns:a16="http://schemas.microsoft.com/office/drawing/2014/main" id="{F52BFC5F-EE25-2748-8A6F-C881127E7C3E}"/>
              </a:ext>
            </a:extLst>
          </p:cNvPr>
          <p:cNvSpPr/>
          <p:nvPr/>
        </p:nvSpPr>
        <p:spPr>
          <a:xfrm>
            <a:off x="3659387" y="2317687"/>
            <a:ext cx="1794583" cy="3349782"/>
          </a:xfrm>
          <a:prstGeom prst="rect">
            <a:avLst/>
          </a:prstGeom>
          <a:noFill/>
          <a:ln>
            <a:solidFill>
              <a:srgbClr val="00B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2" name="Rectángulo 151">
            <a:extLst>
              <a:ext uri="{FF2B5EF4-FFF2-40B4-BE49-F238E27FC236}">
                <a16:creationId xmlns:a16="http://schemas.microsoft.com/office/drawing/2014/main" id="{927FB7AE-6A58-3AAB-46BF-B56C107E7EAB}"/>
              </a:ext>
            </a:extLst>
          </p:cNvPr>
          <p:cNvSpPr/>
          <p:nvPr/>
        </p:nvSpPr>
        <p:spPr>
          <a:xfrm>
            <a:off x="7608952" y="2317687"/>
            <a:ext cx="1794583" cy="3349782"/>
          </a:xfrm>
          <a:prstGeom prst="rect">
            <a:avLst/>
          </a:prstGeom>
          <a:noFill/>
          <a:ln>
            <a:solidFill>
              <a:srgbClr val="FFC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3" name="Rectángulo 152">
            <a:extLst>
              <a:ext uri="{FF2B5EF4-FFF2-40B4-BE49-F238E27FC236}">
                <a16:creationId xmlns:a16="http://schemas.microsoft.com/office/drawing/2014/main" id="{CA8AE03F-6124-BF35-02E4-CA3A190E239E}"/>
              </a:ext>
            </a:extLst>
          </p:cNvPr>
          <p:cNvSpPr/>
          <p:nvPr/>
        </p:nvSpPr>
        <p:spPr>
          <a:xfrm>
            <a:off x="5634468" y="2317687"/>
            <a:ext cx="1794583" cy="3349782"/>
          </a:xfrm>
          <a:prstGeom prst="rect">
            <a:avLst/>
          </a:prstGeom>
          <a:noFill/>
          <a:ln>
            <a:solidFill>
              <a:srgbClr val="7030A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Marcador de número de diapositiva 1">
            <a:extLst>
              <a:ext uri="{FF2B5EF4-FFF2-40B4-BE49-F238E27FC236}">
                <a16:creationId xmlns:a16="http://schemas.microsoft.com/office/drawing/2014/main" id="{A835DFE5-1604-827D-7700-0E6A5C64A532}"/>
              </a:ext>
            </a:extLst>
          </p:cNvPr>
          <p:cNvSpPr>
            <a:spLocks noGrp="1"/>
          </p:cNvSpPr>
          <p:nvPr>
            <p:ph type="sldNum" sz="quarter" idx="12"/>
          </p:nvPr>
        </p:nvSpPr>
        <p:spPr>
          <a:xfrm>
            <a:off x="9492439" y="6608999"/>
            <a:ext cx="479426" cy="365125"/>
          </a:xfrm>
        </p:spPr>
        <p:txBody>
          <a:bodyPr/>
          <a:lstStyle/>
          <a:p>
            <a:fld id="{B67A785B-7D4F-4E2B-A288-83329498BEF2}" type="slidenum">
              <a:rPr lang="es-ES" sz="700">
                <a:solidFill>
                  <a:schemeClr val="bg1"/>
                </a:solidFill>
              </a:rPr>
              <a:t>22</a:t>
            </a:fld>
            <a:r>
              <a:rPr lang="es-ES" sz="700">
                <a:solidFill>
                  <a:schemeClr val="bg1"/>
                </a:solidFill>
              </a:rPr>
              <a:t>/51</a:t>
            </a:r>
          </a:p>
        </p:txBody>
      </p:sp>
      <p:grpSp>
        <p:nvGrpSpPr>
          <p:cNvPr id="18" name="Grupo 17">
            <a:extLst>
              <a:ext uri="{FF2B5EF4-FFF2-40B4-BE49-F238E27FC236}">
                <a16:creationId xmlns:a16="http://schemas.microsoft.com/office/drawing/2014/main" id="{C2A083D3-98E9-9C80-1580-C95395903F65}"/>
              </a:ext>
            </a:extLst>
          </p:cNvPr>
          <p:cNvGrpSpPr/>
          <p:nvPr/>
        </p:nvGrpSpPr>
        <p:grpSpPr>
          <a:xfrm>
            <a:off x="0" y="328780"/>
            <a:ext cx="11090865" cy="7781959"/>
            <a:chOff x="0" y="328780"/>
            <a:chExt cx="11090865" cy="7781959"/>
          </a:xfrm>
        </p:grpSpPr>
        <p:pic>
          <p:nvPicPr>
            <p:cNvPr id="19" name="Imagen 18" descr="Icono&#10;&#10;Descripción generada automáticamente">
              <a:extLst>
                <a:ext uri="{FF2B5EF4-FFF2-40B4-BE49-F238E27FC236}">
                  <a16:creationId xmlns:a16="http://schemas.microsoft.com/office/drawing/2014/main" id="{271B46CF-CD5A-32B2-A2B2-D06B3B1B42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grpSp>
          <p:nvGrpSpPr>
            <p:cNvPr id="20" name="Grupo 19">
              <a:extLst>
                <a:ext uri="{FF2B5EF4-FFF2-40B4-BE49-F238E27FC236}">
                  <a16:creationId xmlns:a16="http://schemas.microsoft.com/office/drawing/2014/main" id="{DE810526-49D5-FA9D-4B93-1A1E40F8A0F7}"/>
                </a:ext>
              </a:extLst>
            </p:cNvPr>
            <p:cNvGrpSpPr/>
            <p:nvPr/>
          </p:nvGrpSpPr>
          <p:grpSpPr>
            <a:xfrm>
              <a:off x="0" y="328780"/>
              <a:ext cx="11090865" cy="7781959"/>
              <a:chOff x="0" y="328780"/>
              <a:chExt cx="11090865" cy="7781959"/>
            </a:xfrm>
          </p:grpSpPr>
          <p:sp>
            <p:nvSpPr>
              <p:cNvPr id="21" name="Marcador de número de diapositiva 1">
                <a:extLst>
                  <a:ext uri="{FF2B5EF4-FFF2-40B4-BE49-F238E27FC236}">
                    <a16:creationId xmlns:a16="http://schemas.microsoft.com/office/drawing/2014/main" id="{2F86BD15-3762-0133-718E-070B63FB78E3}"/>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22</a:t>
                </a:fld>
                <a:r>
                  <a:rPr lang="es-ES" sz="1050">
                    <a:solidFill>
                      <a:srgbClr val="18191E"/>
                    </a:solidFill>
                    <a:latin typeface="Texta Alt Medium" pitchFamily="2" charset="77"/>
                  </a:rPr>
                  <a:t>/53</a:t>
                </a:r>
              </a:p>
            </p:txBody>
          </p:sp>
          <p:grpSp>
            <p:nvGrpSpPr>
              <p:cNvPr id="22" name="Grupo 21">
                <a:extLst>
                  <a:ext uri="{FF2B5EF4-FFF2-40B4-BE49-F238E27FC236}">
                    <a16:creationId xmlns:a16="http://schemas.microsoft.com/office/drawing/2014/main" id="{9CFE87DA-2DCB-405B-D010-A6F6A3394AF9}"/>
                  </a:ext>
                </a:extLst>
              </p:cNvPr>
              <p:cNvGrpSpPr/>
              <p:nvPr/>
            </p:nvGrpSpPr>
            <p:grpSpPr>
              <a:xfrm>
                <a:off x="0" y="328780"/>
                <a:ext cx="11090865" cy="7781959"/>
                <a:chOff x="0" y="328780"/>
                <a:chExt cx="11090865" cy="7781959"/>
              </a:xfrm>
            </p:grpSpPr>
            <p:grpSp>
              <p:nvGrpSpPr>
                <p:cNvPr id="23" name="Grupo 22">
                  <a:extLst>
                    <a:ext uri="{FF2B5EF4-FFF2-40B4-BE49-F238E27FC236}">
                      <a16:creationId xmlns:a16="http://schemas.microsoft.com/office/drawing/2014/main" id="{82D5D08F-8D9A-AC4D-34C5-2B30A0050A7C}"/>
                    </a:ext>
                  </a:extLst>
                </p:cNvPr>
                <p:cNvGrpSpPr/>
                <p:nvPr/>
              </p:nvGrpSpPr>
              <p:grpSpPr>
                <a:xfrm>
                  <a:off x="252000" y="328780"/>
                  <a:ext cx="9440664" cy="6204139"/>
                  <a:chOff x="252000" y="328780"/>
                  <a:chExt cx="9440664" cy="6204139"/>
                </a:xfrm>
              </p:grpSpPr>
              <p:sp>
                <p:nvSpPr>
                  <p:cNvPr id="41" name="Rectángulo 40">
                    <a:extLst>
                      <a:ext uri="{FF2B5EF4-FFF2-40B4-BE49-F238E27FC236}">
                        <a16:creationId xmlns:a16="http://schemas.microsoft.com/office/drawing/2014/main" id="{73DBB676-2EA5-3072-1387-FCF2355E7BAA}"/>
                      </a:ext>
                    </a:extLst>
                  </p:cNvPr>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2" name="Rectángulo 41">
                    <a:extLst>
                      <a:ext uri="{FF2B5EF4-FFF2-40B4-BE49-F238E27FC236}">
                        <a16:creationId xmlns:a16="http://schemas.microsoft.com/office/drawing/2014/main" id="{03865A53-D9A4-785B-F5C7-46E7957C8FA4}"/>
                      </a:ext>
                    </a:extLst>
                  </p:cNvPr>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3" name="Rectángulo 42">
                    <a:extLst>
                      <a:ext uri="{FF2B5EF4-FFF2-40B4-BE49-F238E27FC236}">
                        <a16:creationId xmlns:a16="http://schemas.microsoft.com/office/drawing/2014/main" id="{03D3C191-9A1B-6405-0356-94D9B556D994}"/>
                      </a:ext>
                    </a:extLst>
                  </p:cNvPr>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4" name="Rectángulo 43">
                    <a:extLst>
                      <a:ext uri="{FF2B5EF4-FFF2-40B4-BE49-F238E27FC236}">
                        <a16:creationId xmlns:a16="http://schemas.microsoft.com/office/drawing/2014/main" id="{187921BB-074E-B6D9-250A-0152DDB8C270}"/>
                      </a:ext>
                    </a:extLst>
                  </p:cNvPr>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26" name="Imagen 25" descr="Dibujo de la tierra desde el espacio&#10;&#10;Descripción generada automáticamente con confianza baja">
                  <a:extLst>
                    <a:ext uri="{FF2B5EF4-FFF2-40B4-BE49-F238E27FC236}">
                      <a16:creationId xmlns:a16="http://schemas.microsoft.com/office/drawing/2014/main" id="{B7B94D37-A81F-937D-9992-C19D049EFA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40" name="CuadroTexto 39">
                  <a:extLst>
                    <a:ext uri="{FF2B5EF4-FFF2-40B4-BE49-F238E27FC236}">
                      <a16:creationId xmlns:a16="http://schemas.microsoft.com/office/drawing/2014/main" id="{5068BB89-99F8-61DC-F458-4457B1CCCE53}"/>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grpSp>
      </p:grpSp>
      <p:sp>
        <p:nvSpPr>
          <p:cNvPr id="38" name="CuadroTexto 37">
            <a:extLst>
              <a:ext uri="{FF2B5EF4-FFF2-40B4-BE49-F238E27FC236}">
                <a16:creationId xmlns:a16="http://schemas.microsoft.com/office/drawing/2014/main" id="{84E1CD1C-55CC-762A-176C-9184C87AE4E7}"/>
              </a:ext>
            </a:extLst>
          </p:cNvPr>
          <p:cNvSpPr txBox="1"/>
          <p:nvPr/>
        </p:nvSpPr>
        <p:spPr>
          <a:xfrm>
            <a:off x="1" y="709200"/>
            <a:ext cx="9906000" cy="400110"/>
          </a:xfrm>
          <a:prstGeom prst="rect">
            <a:avLst/>
          </a:prstGeom>
          <a:noFill/>
        </p:spPr>
        <p:txBody>
          <a:bodyPr wrap="square" rtlCol="0">
            <a:spAutoFit/>
          </a:bodyPr>
          <a:lstStyle/>
          <a:p>
            <a:pPr algn="ctr"/>
            <a:r>
              <a:rPr lang="es-ES" sz="2000" b="1">
                <a:latin typeface="Texta Alt Book" panose="00000400000000000000" pitchFamily="50" charset="0"/>
              </a:rPr>
              <a:t>ESTRUCTURACIÓN</a:t>
            </a:r>
          </a:p>
        </p:txBody>
      </p:sp>
      <p:sp>
        <p:nvSpPr>
          <p:cNvPr id="3" name="Rectángulo: esquinas redondeadas 2">
            <a:extLst>
              <a:ext uri="{FF2B5EF4-FFF2-40B4-BE49-F238E27FC236}">
                <a16:creationId xmlns:a16="http://schemas.microsoft.com/office/drawing/2014/main" id="{5178A1C3-51FA-DEFD-B0F2-D115D5A0BC93}"/>
              </a:ext>
            </a:extLst>
          </p:cNvPr>
          <p:cNvSpPr/>
          <p:nvPr/>
        </p:nvSpPr>
        <p:spPr>
          <a:xfrm>
            <a:off x="2530342" y="2381062"/>
            <a:ext cx="896639" cy="3202805"/>
          </a:xfrm>
          <a:prstGeom prst="roundRect">
            <a:avLst/>
          </a:prstGeom>
          <a:gradFill flip="none" rotWithShape="1">
            <a:gsLst>
              <a:gs pos="0">
                <a:srgbClr val="1C4DD8">
                  <a:shade val="30000"/>
                  <a:satMod val="115000"/>
                </a:srgbClr>
              </a:gs>
              <a:gs pos="50000">
                <a:srgbClr val="1C4DD8">
                  <a:shade val="67500"/>
                  <a:satMod val="115000"/>
                </a:srgbClr>
              </a:gs>
              <a:gs pos="100000">
                <a:srgbClr val="1C4DD8">
                  <a:shade val="100000"/>
                  <a:satMod val="115000"/>
                </a:srgbClr>
              </a:gs>
            </a:gsLst>
            <a:path path="circle">
              <a:fillToRect l="50000" t="50000" r="50000" b="50000"/>
            </a:path>
            <a:tileRec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400">
                <a:latin typeface="Texta Alt" panose="00000500000000000000" pitchFamily="50" charset="0"/>
              </a:rPr>
              <a:t>Servicio</a:t>
            </a:r>
            <a:endParaRPr lang="es-ES_tradnl" sz="1400">
              <a:latin typeface="Texta Alt" panose="00000500000000000000" pitchFamily="50" charset="0"/>
            </a:endParaRPr>
          </a:p>
        </p:txBody>
      </p:sp>
      <p:sp>
        <p:nvSpPr>
          <p:cNvPr id="4" name="Rectángulo: esquinas redondeadas 3">
            <a:extLst>
              <a:ext uri="{FF2B5EF4-FFF2-40B4-BE49-F238E27FC236}">
                <a16:creationId xmlns:a16="http://schemas.microsoft.com/office/drawing/2014/main" id="{4F38FC66-B582-A50F-E7C5-3C287C1FDB32}"/>
              </a:ext>
            </a:extLst>
          </p:cNvPr>
          <p:cNvSpPr/>
          <p:nvPr/>
        </p:nvSpPr>
        <p:spPr>
          <a:xfrm>
            <a:off x="554034" y="2381062"/>
            <a:ext cx="1694382" cy="334745"/>
          </a:xfrm>
          <a:prstGeom prst="roundRect">
            <a:avLst/>
          </a:prstGeom>
          <a:gradFill flip="none" rotWithShape="1">
            <a:gsLst>
              <a:gs pos="0">
                <a:srgbClr val="25A2FF">
                  <a:shade val="30000"/>
                  <a:satMod val="115000"/>
                </a:srgbClr>
              </a:gs>
              <a:gs pos="50000">
                <a:srgbClr val="25A2FF">
                  <a:shade val="67500"/>
                  <a:satMod val="115000"/>
                </a:srgbClr>
              </a:gs>
              <a:gs pos="100000">
                <a:srgbClr val="25A2FF">
                  <a:shade val="100000"/>
                  <a:satMod val="115000"/>
                </a:srgbClr>
              </a:gs>
            </a:gsLst>
            <a:lin ang="16200000" scaled="1"/>
            <a:tileRec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400">
                <a:latin typeface="Texta Alt" panose="00000500000000000000" pitchFamily="50" charset="0"/>
              </a:rPr>
              <a:t>Agente 1</a:t>
            </a:r>
            <a:endParaRPr lang="es-ES_tradnl" sz="1400">
              <a:latin typeface="Texta Alt" panose="00000500000000000000" pitchFamily="50" charset="0"/>
            </a:endParaRPr>
          </a:p>
        </p:txBody>
      </p:sp>
      <p:sp>
        <p:nvSpPr>
          <p:cNvPr id="5" name="Rectángulo: esquinas redondeadas 4">
            <a:extLst>
              <a:ext uri="{FF2B5EF4-FFF2-40B4-BE49-F238E27FC236}">
                <a16:creationId xmlns:a16="http://schemas.microsoft.com/office/drawing/2014/main" id="{C2979F09-2CB0-C206-E3DC-3BD68C4D203C}"/>
              </a:ext>
            </a:extLst>
          </p:cNvPr>
          <p:cNvSpPr/>
          <p:nvPr/>
        </p:nvSpPr>
        <p:spPr>
          <a:xfrm>
            <a:off x="554034" y="2914348"/>
            <a:ext cx="1694382" cy="334745"/>
          </a:xfrm>
          <a:prstGeom prst="roundRect">
            <a:avLst/>
          </a:prstGeom>
          <a:gradFill flip="none" rotWithShape="1">
            <a:gsLst>
              <a:gs pos="0">
                <a:srgbClr val="25A2FF">
                  <a:shade val="30000"/>
                  <a:satMod val="115000"/>
                </a:srgbClr>
              </a:gs>
              <a:gs pos="50000">
                <a:srgbClr val="25A2FF">
                  <a:shade val="67500"/>
                  <a:satMod val="115000"/>
                </a:srgbClr>
              </a:gs>
              <a:gs pos="100000">
                <a:srgbClr val="25A2FF">
                  <a:shade val="100000"/>
                  <a:satMod val="115000"/>
                </a:srgbClr>
              </a:gs>
            </a:gsLst>
            <a:lin ang="16200000" scaled="1"/>
            <a:tileRec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400">
                <a:latin typeface="Texta Alt" panose="00000500000000000000" pitchFamily="50" charset="0"/>
              </a:rPr>
              <a:t>Agente 2</a:t>
            </a:r>
            <a:endParaRPr lang="es-ES_tradnl" sz="1400">
              <a:latin typeface="Texta Alt" panose="00000500000000000000" pitchFamily="50" charset="0"/>
            </a:endParaRPr>
          </a:p>
        </p:txBody>
      </p:sp>
      <p:sp>
        <p:nvSpPr>
          <p:cNvPr id="6" name="Rectángulo: esquinas redondeadas 5">
            <a:extLst>
              <a:ext uri="{FF2B5EF4-FFF2-40B4-BE49-F238E27FC236}">
                <a16:creationId xmlns:a16="http://schemas.microsoft.com/office/drawing/2014/main" id="{AE92968A-74E1-A258-6261-410B92C60EC7}"/>
              </a:ext>
            </a:extLst>
          </p:cNvPr>
          <p:cNvSpPr/>
          <p:nvPr/>
        </p:nvSpPr>
        <p:spPr>
          <a:xfrm>
            <a:off x="554034" y="5252529"/>
            <a:ext cx="1694382" cy="334745"/>
          </a:xfrm>
          <a:prstGeom prst="roundRect">
            <a:avLst/>
          </a:prstGeom>
          <a:gradFill flip="none" rotWithShape="1">
            <a:gsLst>
              <a:gs pos="0">
                <a:srgbClr val="25A2FF">
                  <a:shade val="30000"/>
                  <a:satMod val="115000"/>
                </a:srgbClr>
              </a:gs>
              <a:gs pos="50000">
                <a:srgbClr val="25A2FF">
                  <a:shade val="67500"/>
                  <a:satMod val="115000"/>
                </a:srgbClr>
              </a:gs>
              <a:gs pos="100000">
                <a:srgbClr val="25A2FF">
                  <a:shade val="100000"/>
                  <a:satMod val="115000"/>
                </a:srgbClr>
              </a:gs>
            </a:gsLst>
            <a:lin ang="16200000" scaled="1"/>
            <a:tileRec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400">
                <a:latin typeface="Texta Alt" panose="00000500000000000000" pitchFamily="50" charset="0"/>
              </a:rPr>
              <a:t>Agente N</a:t>
            </a:r>
            <a:endParaRPr lang="es-ES_tradnl" sz="1400">
              <a:latin typeface="Texta Alt" panose="00000500000000000000" pitchFamily="50" charset="0"/>
            </a:endParaRPr>
          </a:p>
        </p:txBody>
      </p:sp>
      <p:cxnSp>
        <p:nvCxnSpPr>
          <p:cNvPr id="9" name="Conector recto 8">
            <a:extLst>
              <a:ext uri="{FF2B5EF4-FFF2-40B4-BE49-F238E27FC236}">
                <a16:creationId xmlns:a16="http://schemas.microsoft.com/office/drawing/2014/main" id="{EFB2FF7A-E843-4532-9C64-E58DC6EE2EE1}"/>
              </a:ext>
            </a:extLst>
          </p:cNvPr>
          <p:cNvCxnSpPr>
            <a:cxnSpLocks/>
            <a:stCxn id="136" idx="2"/>
            <a:endCxn id="6" idx="0"/>
          </p:cNvCxnSpPr>
          <p:nvPr/>
        </p:nvCxnSpPr>
        <p:spPr>
          <a:xfrm>
            <a:off x="1398702" y="4315664"/>
            <a:ext cx="2523" cy="936865"/>
          </a:xfrm>
          <a:prstGeom prst="line">
            <a:avLst/>
          </a:prstGeom>
          <a:ln w="19050">
            <a:solidFill>
              <a:srgbClr val="25A2FF"/>
            </a:solidFill>
            <a:prstDash val="sysDash"/>
          </a:ln>
        </p:spPr>
        <p:style>
          <a:lnRef idx="1">
            <a:schemeClr val="accent1"/>
          </a:lnRef>
          <a:fillRef idx="0">
            <a:schemeClr val="accent1"/>
          </a:fillRef>
          <a:effectRef idx="0">
            <a:schemeClr val="accent1"/>
          </a:effectRef>
          <a:fontRef idx="minor">
            <a:schemeClr val="tx1"/>
          </a:fontRef>
        </p:style>
      </p:cxnSp>
      <p:sp>
        <p:nvSpPr>
          <p:cNvPr id="12" name="Rectángulo: esquinas redondeadas 11">
            <a:extLst>
              <a:ext uri="{FF2B5EF4-FFF2-40B4-BE49-F238E27FC236}">
                <a16:creationId xmlns:a16="http://schemas.microsoft.com/office/drawing/2014/main" id="{9E183E1F-B3B8-5743-D4E3-70F44F9970C5}"/>
              </a:ext>
            </a:extLst>
          </p:cNvPr>
          <p:cNvSpPr/>
          <p:nvPr/>
        </p:nvSpPr>
        <p:spPr>
          <a:xfrm>
            <a:off x="3708906" y="2383151"/>
            <a:ext cx="1694382" cy="334745"/>
          </a:xfrm>
          <a:prstGeom prst="round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400">
                <a:latin typeface="Texta Alt" panose="00000500000000000000" pitchFamily="50" charset="0"/>
              </a:rPr>
              <a:t>Campaña 1</a:t>
            </a:r>
            <a:endParaRPr lang="es-ES_tradnl" sz="1400">
              <a:latin typeface="Texta Alt" panose="00000500000000000000" pitchFamily="50" charset="0"/>
            </a:endParaRPr>
          </a:p>
        </p:txBody>
      </p:sp>
      <p:sp>
        <p:nvSpPr>
          <p:cNvPr id="14" name="Rectángulo: esquinas redondeadas 13">
            <a:extLst>
              <a:ext uri="{FF2B5EF4-FFF2-40B4-BE49-F238E27FC236}">
                <a16:creationId xmlns:a16="http://schemas.microsoft.com/office/drawing/2014/main" id="{4B1F85B4-01D3-D978-D664-D20457D7AACE}"/>
              </a:ext>
            </a:extLst>
          </p:cNvPr>
          <p:cNvSpPr/>
          <p:nvPr/>
        </p:nvSpPr>
        <p:spPr>
          <a:xfrm>
            <a:off x="3708906" y="3443504"/>
            <a:ext cx="1694382" cy="334745"/>
          </a:xfrm>
          <a:prstGeom prst="round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400">
                <a:latin typeface="Texta Alt" panose="00000500000000000000" pitchFamily="50" charset="0"/>
              </a:rPr>
              <a:t>Campaña 2</a:t>
            </a:r>
            <a:endParaRPr lang="es-ES_tradnl" sz="1400">
              <a:latin typeface="Texta Alt" panose="00000500000000000000" pitchFamily="50" charset="0"/>
            </a:endParaRPr>
          </a:p>
        </p:txBody>
      </p:sp>
      <p:sp>
        <p:nvSpPr>
          <p:cNvPr id="15" name="Rectángulo: esquinas redondeadas 14">
            <a:extLst>
              <a:ext uri="{FF2B5EF4-FFF2-40B4-BE49-F238E27FC236}">
                <a16:creationId xmlns:a16="http://schemas.microsoft.com/office/drawing/2014/main" id="{C2F7BDBB-271E-5906-84B9-652CB52335AC}"/>
              </a:ext>
            </a:extLst>
          </p:cNvPr>
          <p:cNvSpPr/>
          <p:nvPr/>
        </p:nvSpPr>
        <p:spPr>
          <a:xfrm>
            <a:off x="3708906" y="5251763"/>
            <a:ext cx="1694382" cy="334745"/>
          </a:xfrm>
          <a:prstGeom prst="round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400">
                <a:latin typeface="Texta Alt" panose="00000500000000000000" pitchFamily="50" charset="0"/>
              </a:rPr>
              <a:t>Campaña N</a:t>
            </a:r>
            <a:endParaRPr lang="es-ES_tradnl" sz="1400">
              <a:latin typeface="Texta Alt" panose="00000500000000000000" pitchFamily="50" charset="0"/>
            </a:endParaRPr>
          </a:p>
        </p:txBody>
      </p:sp>
      <p:sp>
        <p:nvSpPr>
          <p:cNvPr id="30" name="Rectángulo: esquinas redondeadas 29">
            <a:extLst>
              <a:ext uri="{FF2B5EF4-FFF2-40B4-BE49-F238E27FC236}">
                <a16:creationId xmlns:a16="http://schemas.microsoft.com/office/drawing/2014/main" id="{48C08AE4-AE38-1F9C-1257-617C920BF7B7}"/>
              </a:ext>
            </a:extLst>
          </p:cNvPr>
          <p:cNvSpPr/>
          <p:nvPr/>
        </p:nvSpPr>
        <p:spPr>
          <a:xfrm>
            <a:off x="5685213" y="2383151"/>
            <a:ext cx="1694382" cy="334745"/>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400">
                <a:latin typeface="Texta Alt" panose="00000500000000000000" pitchFamily="50" charset="0"/>
              </a:rPr>
              <a:t>Segmento 1</a:t>
            </a:r>
            <a:endParaRPr lang="es-ES_tradnl" sz="1400">
              <a:latin typeface="Texta Alt" panose="00000500000000000000" pitchFamily="50" charset="0"/>
            </a:endParaRPr>
          </a:p>
        </p:txBody>
      </p:sp>
      <p:sp>
        <p:nvSpPr>
          <p:cNvPr id="31" name="Rectángulo: esquinas redondeadas 30">
            <a:extLst>
              <a:ext uri="{FF2B5EF4-FFF2-40B4-BE49-F238E27FC236}">
                <a16:creationId xmlns:a16="http://schemas.microsoft.com/office/drawing/2014/main" id="{88BE471D-ECEC-DC10-FA63-74CB5F519981}"/>
              </a:ext>
            </a:extLst>
          </p:cNvPr>
          <p:cNvSpPr/>
          <p:nvPr/>
        </p:nvSpPr>
        <p:spPr>
          <a:xfrm>
            <a:off x="5685213" y="3445055"/>
            <a:ext cx="1694382" cy="334745"/>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400">
                <a:latin typeface="Texta Alt" panose="00000500000000000000" pitchFamily="50" charset="0"/>
              </a:rPr>
              <a:t>Segmento 1</a:t>
            </a:r>
            <a:endParaRPr lang="es-ES_tradnl" sz="1400">
              <a:latin typeface="Texta Alt" panose="00000500000000000000" pitchFamily="50" charset="0"/>
            </a:endParaRPr>
          </a:p>
        </p:txBody>
      </p:sp>
      <p:sp>
        <p:nvSpPr>
          <p:cNvPr id="32" name="Rectángulo: esquinas redondeadas 31">
            <a:extLst>
              <a:ext uri="{FF2B5EF4-FFF2-40B4-BE49-F238E27FC236}">
                <a16:creationId xmlns:a16="http://schemas.microsoft.com/office/drawing/2014/main" id="{10E24A7C-AA10-CB8A-0F45-B628AFCC7928}"/>
              </a:ext>
            </a:extLst>
          </p:cNvPr>
          <p:cNvSpPr/>
          <p:nvPr/>
        </p:nvSpPr>
        <p:spPr>
          <a:xfrm>
            <a:off x="5690260" y="5249122"/>
            <a:ext cx="1694382" cy="334745"/>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400">
                <a:latin typeface="Texta Alt" panose="00000500000000000000" pitchFamily="50" charset="0"/>
              </a:rPr>
              <a:t>N Segmentos</a:t>
            </a:r>
            <a:endParaRPr lang="es-ES_tradnl" sz="1400">
              <a:latin typeface="Texta Alt" panose="00000500000000000000" pitchFamily="50" charset="0"/>
            </a:endParaRPr>
          </a:p>
        </p:txBody>
      </p:sp>
      <p:sp>
        <p:nvSpPr>
          <p:cNvPr id="34" name="Rectángulo: esquinas redondeadas 33">
            <a:extLst>
              <a:ext uri="{FF2B5EF4-FFF2-40B4-BE49-F238E27FC236}">
                <a16:creationId xmlns:a16="http://schemas.microsoft.com/office/drawing/2014/main" id="{A50FBB0D-DF20-E068-60E2-86D4E15C7371}"/>
              </a:ext>
            </a:extLst>
          </p:cNvPr>
          <p:cNvSpPr/>
          <p:nvPr/>
        </p:nvSpPr>
        <p:spPr>
          <a:xfrm>
            <a:off x="7661520" y="3443503"/>
            <a:ext cx="1694382" cy="334745"/>
          </a:xfrm>
          <a:prstGeom prst="round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400">
                <a:latin typeface="Texta Alt" panose="00000500000000000000" pitchFamily="50" charset="0"/>
              </a:rPr>
              <a:t>Email</a:t>
            </a:r>
            <a:endParaRPr lang="es-ES_tradnl" sz="1400">
              <a:latin typeface="Texta Alt" panose="00000500000000000000" pitchFamily="50" charset="0"/>
            </a:endParaRPr>
          </a:p>
        </p:txBody>
      </p:sp>
      <p:sp>
        <p:nvSpPr>
          <p:cNvPr id="35" name="Rectángulo: esquinas redondeadas 34">
            <a:extLst>
              <a:ext uri="{FF2B5EF4-FFF2-40B4-BE49-F238E27FC236}">
                <a16:creationId xmlns:a16="http://schemas.microsoft.com/office/drawing/2014/main" id="{BC2EB33F-E5F2-33E8-40DF-443A3D39B4D1}"/>
              </a:ext>
            </a:extLst>
          </p:cNvPr>
          <p:cNvSpPr/>
          <p:nvPr/>
        </p:nvSpPr>
        <p:spPr>
          <a:xfrm>
            <a:off x="7661520" y="2381061"/>
            <a:ext cx="1694382" cy="334745"/>
          </a:xfrm>
          <a:prstGeom prst="round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400">
                <a:latin typeface="Texta Alt" panose="00000500000000000000" pitchFamily="50" charset="0"/>
              </a:rPr>
              <a:t>Telefónico</a:t>
            </a:r>
            <a:endParaRPr lang="es-ES_tradnl" sz="1400">
              <a:latin typeface="Texta Alt" panose="00000500000000000000" pitchFamily="50" charset="0"/>
            </a:endParaRPr>
          </a:p>
        </p:txBody>
      </p:sp>
      <p:sp>
        <p:nvSpPr>
          <p:cNvPr id="36" name="Rectángulo: esquinas redondeadas 35">
            <a:extLst>
              <a:ext uri="{FF2B5EF4-FFF2-40B4-BE49-F238E27FC236}">
                <a16:creationId xmlns:a16="http://schemas.microsoft.com/office/drawing/2014/main" id="{016FE8D2-8305-AC94-D4E2-0FFFB393FF31}"/>
              </a:ext>
            </a:extLst>
          </p:cNvPr>
          <p:cNvSpPr/>
          <p:nvPr/>
        </p:nvSpPr>
        <p:spPr>
          <a:xfrm>
            <a:off x="7661520" y="5249122"/>
            <a:ext cx="1694382" cy="334745"/>
          </a:xfrm>
          <a:prstGeom prst="round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400">
                <a:latin typeface="Texta Alt" panose="00000500000000000000" pitchFamily="50" charset="0"/>
              </a:rPr>
              <a:t>Canal X</a:t>
            </a:r>
            <a:endParaRPr lang="es-ES_tradnl" sz="1400">
              <a:latin typeface="Texta Alt" panose="00000500000000000000" pitchFamily="50" charset="0"/>
            </a:endParaRPr>
          </a:p>
        </p:txBody>
      </p:sp>
      <p:sp>
        <p:nvSpPr>
          <p:cNvPr id="45" name="Rectángulo: esquinas redondeadas 44">
            <a:extLst>
              <a:ext uri="{FF2B5EF4-FFF2-40B4-BE49-F238E27FC236}">
                <a16:creationId xmlns:a16="http://schemas.microsoft.com/office/drawing/2014/main" id="{0CED2037-629B-E62F-EF8A-229D551E4530}"/>
              </a:ext>
            </a:extLst>
          </p:cNvPr>
          <p:cNvSpPr/>
          <p:nvPr/>
        </p:nvSpPr>
        <p:spPr>
          <a:xfrm>
            <a:off x="5873172" y="2815029"/>
            <a:ext cx="1381616" cy="135830"/>
          </a:xfrm>
          <a:prstGeom prst="roundRect">
            <a:avLst/>
          </a:prstGeom>
          <a:gradFill flip="none" rotWithShape="1">
            <a:gsLst>
              <a:gs pos="0">
                <a:srgbClr val="D92962">
                  <a:shade val="30000"/>
                  <a:satMod val="115000"/>
                </a:srgbClr>
              </a:gs>
              <a:gs pos="50000">
                <a:srgbClr val="D92962">
                  <a:shade val="67500"/>
                  <a:satMod val="115000"/>
                </a:srgbClr>
              </a:gs>
              <a:gs pos="100000">
                <a:srgbClr val="D92962">
                  <a:shade val="100000"/>
                  <a:satMod val="115000"/>
                </a:srgbClr>
              </a:gs>
            </a:gsLst>
            <a:lin ang="10800000" scaled="1"/>
            <a:tileRec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000">
                <a:latin typeface="Texta Alt" panose="00000500000000000000" pitchFamily="50" charset="0"/>
              </a:rPr>
              <a:t>Registro 1</a:t>
            </a:r>
            <a:endParaRPr lang="es-ES_tradnl" sz="1000">
              <a:latin typeface="Texta Alt" panose="00000500000000000000" pitchFamily="50" charset="0"/>
            </a:endParaRPr>
          </a:p>
        </p:txBody>
      </p:sp>
      <p:sp>
        <p:nvSpPr>
          <p:cNvPr id="46" name="Rectángulo: esquinas redondeadas 45">
            <a:extLst>
              <a:ext uri="{FF2B5EF4-FFF2-40B4-BE49-F238E27FC236}">
                <a16:creationId xmlns:a16="http://schemas.microsoft.com/office/drawing/2014/main" id="{F97C3711-D56F-FB26-9757-3A81DFA4EE94}"/>
              </a:ext>
            </a:extLst>
          </p:cNvPr>
          <p:cNvSpPr/>
          <p:nvPr/>
        </p:nvSpPr>
        <p:spPr>
          <a:xfrm>
            <a:off x="5870055" y="3016111"/>
            <a:ext cx="1381616" cy="135830"/>
          </a:xfrm>
          <a:prstGeom prst="roundRect">
            <a:avLst/>
          </a:prstGeom>
          <a:gradFill flip="none" rotWithShape="1">
            <a:gsLst>
              <a:gs pos="0">
                <a:srgbClr val="D92962">
                  <a:shade val="30000"/>
                  <a:satMod val="115000"/>
                </a:srgbClr>
              </a:gs>
              <a:gs pos="50000">
                <a:srgbClr val="D92962">
                  <a:shade val="67500"/>
                  <a:satMod val="115000"/>
                </a:srgbClr>
              </a:gs>
              <a:gs pos="100000">
                <a:srgbClr val="D92962">
                  <a:shade val="100000"/>
                  <a:satMod val="115000"/>
                </a:srgbClr>
              </a:gs>
            </a:gsLst>
            <a:lin ang="10800000" scaled="1"/>
            <a:tileRec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000">
                <a:latin typeface="Texta Alt" panose="00000500000000000000" pitchFamily="50" charset="0"/>
              </a:rPr>
              <a:t>Registro 2</a:t>
            </a:r>
            <a:endParaRPr lang="es-ES_tradnl" sz="1000">
              <a:latin typeface="Texta Alt" panose="00000500000000000000" pitchFamily="50" charset="0"/>
            </a:endParaRPr>
          </a:p>
        </p:txBody>
      </p:sp>
      <p:sp>
        <p:nvSpPr>
          <p:cNvPr id="47" name="Rectángulo: esquinas redondeadas 46">
            <a:extLst>
              <a:ext uri="{FF2B5EF4-FFF2-40B4-BE49-F238E27FC236}">
                <a16:creationId xmlns:a16="http://schemas.microsoft.com/office/drawing/2014/main" id="{030DC63C-40B0-BD1D-4C82-502F57155F15}"/>
              </a:ext>
            </a:extLst>
          </p:cNvPr>
          <p:cNvSpPr/>
          <p:nvPr/>
        </p:nvSpPr>
        <p:spPr>
          <a:xfrm>
            <a:off x="5866937" y="3217193"/>
            <a:ext cx="1381616" cy="135830"/>
          </a:xfrm>
          <a:prstGeom prst="roundRect">
            <a:avLst/>
          </a:prstGeom>
          <a:gradFill flip="none" rotWithShape="1">
            <a:gsLst>
              <a:gs pos="0">
                <a:srgbClr val="D92962">
                  <a:shade val="30000"/>
                  <a:satMod val="115000"/>
                </a:srgbClr>
              </a:gs>
              <a:gs pos="50000">
                <a:srgbClr val="D92962">
                  <a:shade val="67500"/>
                  <a:satMod val="115000"/>
                </a:srgbClr>
              </a:gs>
              <a:gs pos="100000">
                <a:srgbClr val="D92962">
                  <a:shade val="100000"/>
                  <a:satMod val="115000"/>
                </a:srgbClr>
              </a:gs>
            </a:gsLst>
            <a:lin ang="10800000" scaled="1"/>
            <a:tileRec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000">
                <a:latin typeface="Texta Alt" panose="00000500000000000000" pitchFamily="50" charset="0"/>
              </a:rPr>
              <a:t>Registro N</a:t>
            </a:r>
            <a:endParaRPr lang="es-ES_tradnl" sz="1000">
              <a:latin typeface="Texta Alt" panose="00000500000000000000" pitchFamily="50" charset="0"/>
            </a:endParaRPr>
          </a:p>
        </p:txBody>
      </p:sp>
      <p:cxnSp>
        <p:nvCxnSpPr>
          <p:cNvPr id="51" name="Conector recto de flecha 50">
            <a:extLst>
              <a:ext uri="{FF2B5EF4-FFF2-40B4-BE49-F238E27FC236}">
                <a16:creationId xmlns:a16="http://schemas.microsoft.com/office/drawing/2014/main" id="{A34555F0-6C20-2050-880B-8974408A18D8}"/>
              </a:ext>
            </a:extLst>
          </p:cNvPr>
          <p:cNvCxnSpPr>
            <a:cxnSpLocks/>
            <a:stCxn id="4" idx="3"/>
          </p:cNvCxnSpPr>
          <p:nvPr/>
        </p:nvCxnSpPr>
        <p:spPr>
          <a:xfrm>
            <a:off x="2248416" y="2548435"/>
            <a:ext cx="281926" cy="0"/>
          </a:xfrm>
          <a:prstGeom prst="straightConnector1">
            <a:avLst/>
          </a:prstGeom>
          <a:ln w="19050">
            <a:solidFill>
              <a:srgbClr val="25A2FF"/>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ector recto de flecha 52">
            <a:extLst>
              <a:ext uri="{FF2B5EF4-FFF2-40B4-BE49-F238E27FC236}">
                <a16:creationId xmlns:a16="http://schemas.microsoft.com/office/drawing/2014/main" id="{35B264FA-55F0-6DB6-51AC-6268885FF240}"/>
              </a:ext>
            </a:extLst>
          </p:cNvPr>
          <p:cNvCxnSpPr>
            <a:cxnSpLocks/>
            <a:stCxn id="5" idx="3"/>
          </p:cNvCxnSpPr>
          <p:nvPr/>
        </p:nvCxnSpPr>
        <p:spPr>
          <a:xfrm>
            <a:off x="2248416" y="3081721"/>
            <a:ext cx="281636" cy="0"/>
          </a:xfrm>
          <a:prstGeom prst="straightConnector1">
            <a:avLst/>
          </a:prstGeom>
          <a:ln w="19050">
            <a:solidFill>
              <a:srgbClr val="25A2FF"/>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ector recto de flecha 57">
            <a:extLst>
              <a:ext uri="{FF2B5EF4-FFF2-40B4-BE49-F238E27FC236}">
                <a16:creationId xmlns:a16="http://schemas.microsoft.com/office/drawing/2014/main" id="{BC541B27-A634-8569-1D18-E715693850F4}"/>
              </a:ext>
            </a:extLst>
          </p:cNvPr>
          <p:cNvCxnSpPr>
            <a:cxnSpLocks/>
            <a:stCxn id="6" idx="3"/>
          </p:cNvCxnSpPr>
          <p:nvPr/>
        </p:nvCxnSpPr>
        <p:spPr>
          <a:xfrm>
            <a:off x="2248416" y="5419902"/>
            <a:ext cx="281636" cy="0"/>
          </a:xfrm>
          <a:prstGeom prst="straightConnector1">
            <a:avLst/>
          </a:prstGeom>
          <a:ln w="19050">
            <a:solidFill>
              <a:srgbClr val="25A2FF"/>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onector recto 67">
            <a:extLst>
              <a:ext uri="{FF2B5EF4-FFF2-40B4-BE49-F238E27FC236}">
                <a16:creationId xmlns:a16="http://schemas.microsoft.com/office/drawing/2014/main" id="{6D51E36F-0B29-99F0-9072-2F3A31426D45}"/>
              </a:ext>
            </a:extLst>
          </p:cNvPr>
          <p:cNvCxnSpPr>
            <a:cxnSpLocks/>
            <a:stCxn id="14" idx="2"/>
            <a:endCxn id="15" idx="0"/>
          </p:cNvCxnSpPr>
          <p:nvPr/>
        </p:nvCxnSpPr>
        <p:spPr>
          <a:xfrm>
            <a:off x="4556097" y="3778249"/>
            <a:ext cx="0" cy="1473514"/>
          </a:xfrm>
          <a:prstGeom prst="line">
            <a:avLst/>
          </a:prstGeom>
          <a:ln w="19050">
            <a:solidFill>
              <a:srgbClr val="25A2FF"/>
            </a:solidFill>
            <a:prstDash val="sysDash"/>
          </a:ln>
        </p:spPr>
        <p:style>
          <a:lnRef idx="1">
            <a:schemeClr val="accent1"/>
          </a:lnRef>
          <a:fillRef idx="0">
            <a:schemeClr val="accent1"/>
          </a:fillRef>
          <a:effectRef idx="0">
            <a:schemeClr val="accent1"/>
          </a:effectRef>
          <a:fontRef idx="minor">
            <a:schemeClr val="tx1"/>
          </a:fontRef>
        </p:style>
      </p:cxnSp>
      <p:cxnSp>
        <p:nvCxnSpPr>
          <p:cNvPr id="72" name="Conector recto de flecha 71">
            <a:extLst>
              <a:ext uri="{FF2B5EF4-FFF2-40B4-BE49-F238E27FC236}">
                <a16:creationId xmlns:a16="http://schemas.microsoft.com/office/drawing/2014/main" id="{A83ACA48-A0CF-DA05-65FF-8D581DA4B48F}"/>
              </a:ext>
            </a:extLst>
          </p:cNvPr>
          <p:cNvCxnSpPr>
            <a:cxnSpLocks/>
            <a:stCxn id="12" idx="1"/>
          </p:cNvCxnSpPr>
          <p:nvPr/>
        </p:nvCxnSpPr>
        <p:spPr>
          <a:xfrm flipH="1">
            <a:off x="3426981" y="2550524"/>
            <a:ext cx="281925" cy="0"/>
          </a:xfrm>
          <a:prstGeom prst="straightConnector1">
            <a:avLst/>
          </a:prstGeom>
          <a:ln w="19050">
            <a:solidFill>
              <a:srgbClr val="25A2FF"/>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ector recto de flecha 74">
            <a:extLst>
              <a:ext uri="{FF2B5EF4-FFF2-40B4-BE49-F238E27FC236}">
                <a16:creationId xmlns:a16="http://schemas.microsoft.com/office/drawing/2014/main" id="{56662AB3-42A8-B317-D865-972C9A122618}"/>
              </a:ext>
            </a:extLst>
          </p:cNvPr>
          <p:cNvCxnSpPr>
            <a:cxnSpLocks/>
            <a:stCxn id="14" idx="1"/>
          </p:cNvCxnSpPr>
          <p:nvPr/>
        </p:nvCxnSpPr>
        <p:spPr>
          <a:xfrm flipH="1">
            <a:off x="3428724" y="3610877"/>
            <a:ext cx="280182" cy="0"/>
          </a:xfrm>
          <a:prstGeom prst="straightConnector1">
            <a:avLst/>
          </a:prstGeom>
          <a:ln w="19050">
            <a:solidFill>
              <a:srgbClr val="25A2FF"/>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ector recto de flecha 77">
            <a:extLst>
              <a:ext uri="{FF2B5EF4-FFF2-40B4-BE49-F238E27FC236}">
                <a16:creationId xmlns:a16="http://schemas.microsoft.com/office/drawing/2014/main" id="{0F5114A6-8B47-A624-9293-E4A1A1584726}"/>
              </a:ext>
            </a:extLst>
          </p:cNvPr>
          <p:cNvCxnSpPr>
            <a:cxnSpLocks/>
            <a:stCxn id="15" idx="1"/>
          </p:cNvCxnSpPr>
          <p:nvPr/>
        </p:nvCxnSpPr>
        <p:spPr>
          <a:xfrm flipH="1" flipV="1">
            <a:off x="3426981" y="5416495"/>
            <a:ext cx="281925" cy="2641"/>
          </a:xfrm>
          <a:prstGeom prst="straightConnector1">
            <a:avLst/>
          </a:prstGeom>
          <a:ln w="19050">
            <a:solidFill>
              <a:srgbClr val="25A2FF"/>
            </a:solidFill>
            <a:tailEnd type="triangle"/>
          </a:ln>
        </p:spPr>
        <p:style>
          <a:lnRef idx="1">
            <a:schemeClr val="accent1"/>
          </a:lnRef>
          <a:fillRef idx="0">
            <a:schemeClr val="accent1"/>
          </a:fillRef>
          <a:effectRef idx="0">
            <a:schemeClr val="accent1"/>
          </a:effectRef>
          <a:fontRef idx="minor">
            <a:schemeClr val="tx1"/>
          </a:fontRef>
        </p:style>
      </p:cxnSp>
      <p:sp>
        <p:nvSpPr>
          <p:cNvPr id="81" name="Rectángulo: esquinas redondeadas 80">
            <a:extLst>
              <a:ext uri="{FF2B5EF4-FFF2-40B4-BE49-F238E27FC236}">
                <a16:creationId xmlns:a16="http://schemas.microsoft.com/office/drawing/2014/main" id="{3E4E7DA4-D2EC-63CE-B185-1ADD7DC525DE}"/>
              </a:ext>
            </a:extLst>
          </p:cNvPr>
          <p:cNvSpPr/>
          <p:nvPr/>
        </p:nvSpPr>
        <p:spPr>
          <a:xfrm>
            <a:off x="554034" y="3447634"/>
            <a:ext cx="1694382" cy="334745"/>
          </a:xfrm>
          <a:prstGeom prst="roundRect">
            <a:avLst/>
          </a:prstGeom>
          <a:gradFill flip="none" rotWithShape="1">
            <a:gsLst>
              <a:gs pos="0">
                <a:srgbClr val="25A2FF">
                  <a:shade val="30000"/>
                  <a:satMod val="115000"/>
                </a:srgbClr>
              </a:gs>
              <a:gs pos="50000">
                <a:srgbClr val="25A2FF">
                  <a:shade val="67500"/>
                  <a:satMod val="115000"/>
                </a:srgbClr>
              </a:gs>
              <a:gs pos="100000">
                <a:srgbClr val="25A2FF">
                  <a:shade val="100000"/>
                  <a:satMod val="115000"/>
                </a:srgbClr>
              </a:gs>
            </a:gsLst>
            <a:lin ang="16200000" scaled="1"/>
            <a:tileRec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400">
                <a:latin typeface="Texta Alt" panose="00000500000000000000" pitchFamily="50" charset="0"/>
              </a:rPr>
              <a:t>Agente 3</a:t>
            </a:r>
            <a:endParaRPr lang="es-ES_tradnl" sz="1400">
              <a:latin typeface="Texta Alt" panose="00000500000000000000" pitchFamily="50" charset="0"/>
            </a:endParaRPr>
          </a:p>
        </p:txBody>
      </p:sp>
      <p:cxnSp>
        <p:nvCxnSpPr>
          <p:cNvPr id="82" name="Conector recto de flecha 81">
            <a:extLst>
              <a:ext uri="{FF2B5EF4-FFF2-40B4-BE49-F238E27FC236}">
                <a16:creationId xmlns:a16="http://schemas.microsoft.com/office/drawing/2014/main" id="{E1A1BF7F-B10B-0322-2568-BD46FEB98674}"/>
              </a:ext>
            </a:extLst>
          </p:cNvPr>
          <p:cNvCxnSpPr>
            <a:cxnSpLocks/>
            <a:stCxn id="81" idx="3"/>
          </p:cNvCxnSpPr>
          <p:nvPr/>
        </p:nvCxnSpPr>
        <p:spPr>
          <a:xfrm>
            <a:off x="2248416" y="3615007"/>
            <a:ext cx="281636" cy="0"/>
          </a:xfrm>
          <a:prstGeom prst="straightConnector1">
            <a:avLst/>
          </a:prstGeom>
          <a:ln w="19050">
            <a:solidFill>
              <a:srgbClr val="25A2FF"/>
            </a:solidFill>
            <a:tailEnd type="triangle"/>
          </a:ln>
        </p:spPr>
        <p:style>
          <a:lnRef idx="1">
            <a:schemeClr val="accent1"/>
          </a:lnRef>
          <a:fillRef idx="0">
            <a:schemeClr val="accent1"/>
          </a:fillRef>
          <a:effectRef idx="0">
            <a:schemeClr val="accent1"/>
          </a:effectRef>
          <a:fontRef idx="minor">
            <a:schemeClr val="tx1"/>
          </a:fontRef>
        </p:style>
      </p:cxnSp>
      <p:cxnSp>
        <p:nvCxnSpPr>
          <p:cNvPr id="85" name="Conector recto de flecha 84">
            <a:extLst>
              <a:ext uri="{FF2B5EF4-FFF2-40B4-BE49-F238E27FC236}">
                <a16:creationId xmlns:a16="http://schemas.microsoft.com/office/drawing/2014/main" id="{F6B1ECEF-E38B-2CC9-D8FA-69F47ED92C1A}"/>
              </a:ext>
            </a:extLst>
          </p:cNvPr>
          <p:cNvCxnSpPr>
            <a:cxnSpLocks/>
            <a:stCxn id="30" idx="1"/>
            <a:endCxn id="12" idx="3"/>
          </p:cNvCxnSpPr>
          <p:nvPr/>
        </p:nvCxnSpPr>
        <p:spPr>
          <a:xfrm flipH="1">
            <a:off x="5403288" y="2550524"/>
            <a:ext cx="281925" cy="0"/>
          </a:xfrm>
          <a:prstGeom prst="straightConnector1">
            <a:avLst/>
          </a:prstGeom>
          <a:ln w="19050">
            <a:solidFill>
              <a:srgbClr val="25A2FF"/>
            </a:solidFill>
            <a:tailEnd type="triangle"/>
          </a:ln>
        </p:spPr>
        <p:style>
          <a:lnRef idx="1">
            <a:schemeClr val="accent1"/>
          </a:lnRef>
          <a:fillRef idx="0">
            <a:schemeClr val="accent1"/>
          </a:fillRef>
          <a:effectRef idx="0">
            <a:schemeClr val="accent1"/>
          </a:effectRef>
          <a:fontRef idx="minor">
            <a:schemeClr val="tx1"/>
          </a:fontRef>
        </p:style>
      </p:cxnSp>
      <p:cxnSp>
        <p:nvCxnSpPr>
          <p:cNvPr id="91" name="Conector recto de flecha 90">
            <a:extLst>
              <a:ext uri="{FF2B5EF4-FFF2-40B4-BE49-F238E27FC236}">
                <a16:creationId xmlns:a16="http://schemas.microsoft.com/office/drawing/2014/main" id="{B7217C39-F94A-FEFC-948B-00464957F24D}"/>
              </a:ext>
            </a:extLst>
          </p:cNvPr>
          <p:cNvCxnSpPr>
            <a:cxnSpLocks/>
            <a:stCxn id="32" idx="1"/>
            <a:endCxn id="15" idx="3"/>
          </p:cNvCxnSpPr>
          <p:nvPr/>
        </p:nvCxnSpPr>
        <p:spPr>
          <a:xfrm flipH="1">
            <a:off x="5403288" y="5416495"/>
            <a:ext cx="286972" cy="2641"/>
          </a:xfrm>
          <a:prstGeom prst="straightConnector1">
            <a:avLst/>
          </a:prstGeom>
          <a:ln w="19050">
            <a:solidFill>
              <a:srgbClr val="25A2FF"/>
            </a:solidFill>
            <a:tailEnd type="triangle"/>
          </a:ln>
        </p:spPr>
        <p:style>
          <a:lnRef idx="1">
            <a:schemeClr val="accent1"/>
          </a:lnRef>
          <a:fillRef idx="0">
            <a:schemeClr val="accent1"/>
          </a:fillRef>
          <a:effectRef idx="0">
            <a:schemeClr val="accent1"/>
          </a:effectRef>
          <a:fontRef idx="minor">
            <a:schemeClr val="tx1"/>
          </a:fontRef>
        </p:style>
      </p:cxnSp>
      <p:cxnSp>
        <p:nvCxnSpPr>
          <p:cNvPr id="99" name="Conector: angular 98">
            <a:extLst>
              <a:ext uri="{FF2B5EF4-FFF2-40B4-BE49-F238E27FC236}">
                <a16:creationId xmlns:a16="http://schemas.microsoft.com/office/drawing/2014/main" id="{C9ECE0E2-1975-6134-40A7-6707EA420D20}"/>
              </a:ext>
            </a:extLst>
          </p:cNvPr>
          <p:cNvCxnSpPr>
            <a:endCxn id="45" idx="1"/>
          </p:cNvCxnSpPr>
          <p:nvPr/>
        </p:nvCxnSpPr>
        <p:spPr>
          <a:xfrm rot="16200000" flipH="1">
            <a:off x="5721630" y="2731401"/>
            <a:ext cx="167137" cy="135947"/>
          </a:xfrm>
          <a:prstGeom prst="bentConnector2">
            <a:avLst/>
          </a:prstGeom>
          <a:ln w="19050">
            <a:solidFill>
              <a:srgbClr val="25A2FF"/>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0" name="Conector: angular 99">
            <a:extLst>
              <a:ext uri="{FF2B5EF4-FFF2-40B4-BE49-F238E27FC236}">
                <a16:creationId xmlns:a16="http://schemas.microsoft.com/office/drawing/2014/main" id="{7D8DFC58-0015-C855-CD69-C618FB3EB825}"/>
              </a:ext>
            </a:extLst>
          </p:cNvPr>
          <p:cNvCxnSpPr>
            <a:cxnSpLocks/>
            <a:endCxn id="46" idx="1"/>
          </p:cNvCxnSpPr>
          <p:nvPr/>
        </p:nvCxnSpPr>
        <p:spPr>
          <a:xfrm rot="16200000" flipH="1">
            <a:off x="5617011" y="2830982"/>
            <a:ext cx="371250" cy="134838"/>
          </a:xfrm>
          <a:prstGeom prst="bentConnector2">
            <a:avLst/>
          </a:prstGeom>
          <a:ln w="19050">
            <a:solidFill>
              <a:srgbClr val="25A2FF"/>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2" name="Conector: angular 101">
            <a:extLst>
              <a:ext uri="{FF2B5EF4-FFF2-40B4-BE49-F238E27FC236}">
                <a16:creationId xmlns:a16="http://schemas.microsoft.com/office/drawing/2014/main" id="{81C2CDFF-81DF-0FED-AE58-832DB364A659}"/>
              </a:ext>
            </a:extLst>
          </p:cNvPr>
          <p:cNvCxnSpPr>
            <a:cxnSpLocks/>
            <a:endCxn id="47" idx="1"/>
          </p:cNvCxnSpPr>
          <p:nvPr/>
        </p:nvCxnSpPr>
        <p:spPr>
          <a:xfrm rot="16200000" flipH="1">
            <a:off x="5514133" y="2932303"/>
            <a:ext cx="572331" cy="133277"/>
          </a:xfrm>
          <a:prstGeom prst="bentConnector2">
            <a:avLst/>
          </a:prstGeom>
          <a:ln w="19050">
            <a:solidFill>
              <a:srgbClr val="25A2FF"/>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15" name="Rectángulo: esquinas redondeadas 114">
            <a:extLst>
              <a:ext uri="{FF2B5EF4-FFF2-40B4-BE49-F238E27FC236}">
                <a16:creationId xmlns:a16="http://schemas.microsoft.com/office/drawing/2014/main" id="{ECDF4BDA-7589-F93C-572A-A75EDE7201A8}"/>
              </a:ext>
            </a:extLst>
          </p:cNvPr>
          <p:cNvSpPr/>
          <p:nvPr/>
        </p:nvSpPr>
        <p:spPr>
          <a:xfrm>
            <a:off x="5682948" y="3975203"/>
            <a:ext cx="1694382" cy="334745"/>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400">
                <a:latin typeface="Texta Alt" panose="00000500000000000000" pitchFamily="50" charset="0"/>
              </a:rPr>
              <a:t>Segmento 2</a:t>
            </a:r>
            <a:endParaRPr lang="es-ES_tradnl" sz="1400">
              <a:latin typeface="Texta Alt" panose="00000500000000000000" pitchFamily="50" charset="0"/>
            </a:endParaRPr>
          </a:p>
        </p:txBody>
      </p:sp>
      <p:cxnSp>
        <p:nvCxnSpPr>
          <p:cNvPr id="117" name="Conector: angular 116">
            <a:extLst>
              <a:ext uri="{FF2B5EF4-FFF2-40B4-BE49-F238E27FC236}">
                <a16:creationId xmlns:a16="http://schemas.microsoft.com/office/drawing/2014/main" id="{4EFA3142-653B-D9CA-47EC-09FB07E443F2}"/>
              </a:ext>
            </a:extLst>
          </p:cNvPr>
          <p:cNvCxnSpPr>
            <a:stCxn id="115" idx="1"/>
            <a:endCxn id="14" idx="3"/>
          </p:cNvCxnSpPr>
          <p:nvPr/>
        </p:nvCxnSpPr>
        <p:spPr>
          <a:xfrm rot="10800000">
            <a:off x="5403288" y="3610878"/>
            <a:ext cx="279660" cy="531699"/>
          </a:xfrm>
          <a:prstGeom prst="bentConnector3">
            <a:avLst/>
          </a:prstGeom>
          <a:ln w="19050">
            <a:solidFill>
              <a:srgbClr val="25A2FF"/>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Conector recto de flecha 118">
            <a:extLst>
              <a:ext uri="{FF2B5EF4-FFF2-40B4-BE49-F238E27FC236}">
                <a16:creationId xmlns:a16="http://schemas.microsoft.com/office/drawing/2014/main" id="{1C14717A-C7FE-B6A7-456E-C236179F2A01}"/>
              </a:ext>
            </a:extLst>
          </p:cNvPr>
          <p:cNvCxnSpPr>
            <a:stCxn id="31" idx="1"/>
            <a:endCxn id="14" idx="3"/>
          </p:cNvCxnSpPr>
          <p:nvPr/>
        </p:nvCxnSpPr>
        <p:spPr>
          <a:xfrm flipH="1" flipV="1">
            <a:off x="5403288" y="3610877"/>
            <a:ext cx="281925" cy="1551"/>
          </a:xfrm>
          <a:prstGeom prst="straightConnector1">
            <a:avLst/>
          </a:prstGeom>
          <a:ln w="19050">
            <a:solidFill>
              <a:srgbClr val="25A2FF"/>
            </a:solidFill>
            <a:tailEnd type="triangle"/>
          </a:ln>
        </p:spPr>
        <p:style>
          <a:lnRef idx="1">
            <a:schemeClr val="accent1"/>
          </a:lnRef>
          <a:fillRef idx="0">
            <a:schemeClr val="accent1"/>
          </a:fillRef>
          <a:effectRef idx="0">
            <a:schemeClr val="accent1"/>
          </a:effectRef>
          <a:fontRef idx="minor">
            <a:schemeClr val="tx1"/>
          </a:fontRef>
        </p:style>
      </p:cxnSp>
      <p:sp>
        <p:nvSpPr>
          <p:cNvPr id="122" name="Rectángulo: esquinas redondeadas 121">
            <a:extLst>
              <a:ext uri="{FF2B5EF4-FFF2-40B4-BE49-F238E27FC236}">
                <a16:creationId xmlns:a16="http://schemas.microsoft.com/office/drawing/2014/main" id="{22D9B2CA-E65C-21CB-FD5E-744773C904CC}"/>
              </a:ext>
            </a:extLst>
          </p:cNvPr>
          <p:cNvSpPr/>
          <p:nvPr/>
        </p:nvSpPr>
        <p:spPr>
          <a:xfrm>
            <a:off x="7661520" y="3973670"/>
            <a:ext cx="1694382" cy="334745"/>
          </a:xfrm>
          <a:prstGeom prst="round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400">
                <a:latin typeface="Texta Alt" panose="00000500000000000000" pitchFamily="50" charset="0"/>
              </a:rPr>
              <a:t>Telefónico</a:t>
            </a:r>
            <a:endParaRPr lang="es-ES_tradnl" sz="1400">
              <a:latin typeface="Texta Alt" panose="00000500000000000000" pitchFamily="50" charset="0"/>
            </a:endParaRPr>
          </a:p>
        </p:txBody>
      </p:sp>
      <p:cxnSp>
        <p:nvCxnSpPr>
          <p:cNvPr id="123" name="Conector recto de flecha 122">
            <a:extLst>
              <a:ext uri="{FF2B5EF4-FFF2-40B4-BE49-F238E27FC236}">
                <a16:creationId xmlns:a16="http://schemas.microsoft.com/office/drawing/2014/main" id="{5AE32D1E-42F9-3D0D-B6BA-752BBE308D5D}"/>
              </a:ext>
            </a:extLst>
          </p:cNvPr>
          <p:cNvCxnSpPr>
            <a:cxnSpLocks/>
            <a:stCxn id="35" idx="1"/>
            <a:endCxn id="30" idx="3"/>
          </p:cNvCxnSpPr>
          <p:nvPr/>
        </p:nvCxnSpPr>
        <p:spPr>
          <a:xfrm flipH="1">
            <a:off x="7379595" y="2548434"/>
            <a:ext cx="281925" cy="2090"/>
          </a:xfrm>
          <a:prstGeom prst="straightConnector1">
            <a:avLst/>
          </a:prstGeom>
          <a:ln w="19050">
            <a:solidFill>
              <a:srgbClr val="25A2FF"/>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Conector recto de flecha 126">
            <a:extLst>
              <a:ext uri="{FF2B5EF4-FFF2-40B4-BE49-F238E27FC236}">
                <a16:creationId xmlns:a16="http://schemas.microsoft.com/office/drawing/2014/main" id="{9AA62247-4091-36EC-9066-B60005D5C1CC}"/>
              </a:ext>
            </a:extLst>
          </p:cNvPr>
          <p:cNvCxnSpPr>
            <a:cxnSpLocks/>
            <a:stCxn id="34" idx="1"/>
            <a:endCxn id="31" idx="3"/>
          </p:cNvCxnSpPr>
          <p:nvPr/>
        </p:nvCxnSpPr>
        <p:spPr>
          <a:xfrm flipH="1">
            <a:off x="7379595" y="3610876"/>
            <a:ext cx="281925" cy="1552"/>
          </a:xfrm>
          <a:prstGeom prst="straightConnector1">
            <a:avLst/>
          </a:prstGeom>
          <a:ln w="19050">
            <a:solidFill>
              <a:srgbClr val="25A2FF"/>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Conector recto de flecha 129">
            <a:extLst>
              <a:ext uri="{FF2B5EF4-FFF2-40B4-BE49-F238E27FC236}">
                <a16:creationId xmlns:a16="http://schemas.microsoft.com/office/drawing/2014/main" id="{42630A22-F8B3-7E49-02D1-840EF63E23C0}"/>
              </a:ext>
            </a:extLst>
          </p:cNvPr>
          <p:cNvCxnSpPr>
            <a:cxnSpLocks/>
            <a:stCxn id="122" idx="1"/>
            <a:endCxn id="115" idx="3"/>
          </p:cNvCxnSpPr>
          <p:nvPr/>
        </p:nvCxnSpPr>
        <p:spPr>
          <a:xfrm flipH="1">
            <a:off x="7377330" y="4141043"/>
            <a:ext cx="284190" cy="1533"/>
          </a:xfrm>
          <a:prstGeom prst="straightConnector1">
            <a:avLst/>
          </a:prstGeom>
          <a:ln w="19050">
            <a:solidFill>
              <a:srgbClr val="25A2FF"/>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Conector recto de flecha 132">
            <a:extLst>
              <a:ext uri="{FF2B5EF4-FFF2-40B4-BE49-F238E27FC236}">
                <a16:creationId xmlns:a16="http://schemas.microsoft.com/office/drawing/2014/main" id="{8719E5C5-F0F2-B6D1-6515-D102E794B515}"/>
              </a:ext>
            </a:extLst>
          </p:cNvPr>
          <p:cNvCxnSpPr>
            <a:cxnSpLocks/>
            <a:stCxn id="36" idx="1"/>
            <a:endCxn id="32" idx="3"/>
          </p:cNvCxnSpPr>
          <p:nvPr/>
        </p:nvCxnSpPr>
        <p:spPr>
          <a:xfrm flipH="1">
            <a:off x="7384642" y="5416495"/>
            <a:ext cx="276878" cy="0"/>
          </a:xfrm>
          <a:prstGeom prst="straightConnector1">
            <a:avLst/>
          </a:prstGeom>
          <a:ln w="19050">
            <a:solidFill>
              <a:srgbClr val="25A2FF"/>
            </a:solidFill>
            <a:tailEnd type="triangle"/>
          </a:ln>
        </p:spPr>
        <p:style>
          <a:lnRef idx="1">
            <a:schemeClr val="accent1"/>
          </a:lnRef>
          <a:fillRef idx="0">
            <a:schemeClr val="accent1"/>
          </a:fillRef>
          <a:effectRef idx="0">
            <a:schemeClr val="accent1"/>
          </a:effectRef>
          <a:fontRef idx="minor">
            <a:schemeClr val="tx1"/>
          </a:fontRef>
        </p:style>
      </p:cxnSp>
      <p:sp>
        <p:nvSpPr>
          <p:cNvPr id="136" name="Rectángulo: esquinas redondeadas 135">
            <a:extLst>
              <a:ext uri="{FF2B5EF4-FFF2-40B4-BE49-F238E27FC236}">
                <a16:creationId xmlns:a16="http://schemas.microsoft.com/office/drawing/2014/main" id="{CE9B89F3-6C9A-0037-2C74-BD084C89E1E8}"/>
              </a:ext>
            </a:extLst>
          </p:cNvPr>
          <p:cNvSpPr/>
          <p:nvPr/>
        </p:nvSpPr>
        <p:spPr>
          <a:xfrm>
            <a:off x="551511" y="3980919"/>
            <a:ext cx="1694382" cy="334745"/>
          </a:xfrm>
          <a:prstGeom prst="roundRect">
            <a:avLst/>
          </a:prstGeom>
          <a:gradFill flip="none" rotWithShape="1">
            <a:gsLst>
              <a:gs pos="0">
                <a:srgbClr val="25A2FF">
                  <a:shade val="30000"/>
                  <a:satMod val="115000"/>
                </a:srgbClr>
              </a:gs>
              <a:gs pos="50000">
                <a:srgbClr val="25A2FF">
                  <a:shade val="67500"/>
                  <a:satMod val="115000"/>
                </a:srgbClr>
              </a:gs>
              <a:gs pos="100000">
                <a:srgbClr val="25A2FF">
                  <a:shade val="100000"/>
                  <a:satMod val="115000"/>
                </a:srgbClr>
              </a:gs>
            </a:gsLst>
            <a:lin ang="16200000" scaled="1"/>
            <a:tileRec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400">
                <a:latin typeface="Texta Alt" panose="00000500000000000000" pitchFamily="50" charset="0"/>
              </a:rPr>
              <a:t>Agente 4</a:t>
            </a:r>
            <a:endParaRPr lang="es-ES_tradnl" sz="1400">
              <a:latin typeface="Texta Alt" panose="00000500000000000000" pitchFamily="50" charset="0"/>
            </a:endParaRPr>
          </a:p>
        </p:txBody>
      </p:sp>
      <p:sp>
        <p:nvSpPr>
          <p:cNvPr id="137" name="Rectángulo: esquinas redondeadas 136">
            <a:extLst>
              <a:ext uri="{FF2B5EF4-FFF2-40B4-BE49-F238E27FC236}">
                <a16:creationId xmlns:a16="http://schemas.microsoft.com/office/drawing/2014/main" id="{651F4120-9FB3-A349-BD94-D0693827285A}"/>
              </a:ext>
            </a:extLst>
          </p:cNvPr>
          <p:cNvSpPr/>
          <p:nvPr/>
        </p:nvSpPr>
        <p:spPr>
          <a:xfrm>
            <a:off x="5682948" y="4504971"/>
            <a:ext cx="1694382" cy="334745"/>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400">
                <a:latin typeface="Texta Alt" panose="00000500000000000000" pitchFamily="50" charset="0"/>
              </a:rPr>
              <a:t>Segmento 3</a:t>
            </a:r>
            <a:endParaRPr lang="es-ES_tradnl" sz="1400">
              <a:latin typeface="Texta Alt" panose="00000500000000000000" pitchFamily="50" charset="0"/>
            </a:endParaRPr>
          </a:p>
        </p:txBody>
      </p:sp>
      <p:cxnSp>
        <p:nvCxnSpPr>
          <p:cNvPr id="141" name="Conector: angular 140">
            <a:extLst>
              <a:ext uri="{FF2B5EF4-FFF2-40B4-BE49-F238E27FC236}">
                <a16:creationId xmlns:a16="http://schemas.microsoft.com/office/drawing/2014/main" id="{B3745F63-3855-F1EE-4014-96C3CD337566}"/>
              </a:ext>
            </a:extLst>
          </p:cNvPr>
          <p:cNvCxnSpPr>
            <a:stCxn id="137" idx="1"/>
            <a:endCxn id="14" idx="3"/>
          </p:cNvCxnSpPr>
          <p:nvPr/>
        </p:nvCxnSpPr>
        <p:spPr>
          <a:xfrm rot="10800000">
            <a:off x="5403288" y="3610878"/>
            <a:ext cx="279660" cy="1061467"/>
          </a:xfrm>
          <a:prstGeom prst="bentConnector3">
            <a:avLst/>
          </a:prstGeom>
          <a:ln w="19050">
            <a:solidFill>
              <a:srgbClr val="25A2FF"/>
            </a:solidFill>
            <a:tailEnd type="triangle"/>
          </a:ln>
        </p:spPr>
        <p:style>
          <a:lnRef idx="1">
            <a:schemeClr val="accent1"/>
          </a:lnRef>
          <a:fillRef idx="0">
            <a:schemeClr val="accent1"/>
          </a:fillRef>
          <a:effectRef idx="0">
            <a:schemeClr val="accent1"/>
          </a:effectRef>
          <a:fontRef idx="minor">
            <a:schemeClr val="tx1"/>
          </a:fontRef>
        </p:style>
      </p:cxnSp>
      <p:sp>
        <p:nvSpPr>
          <p:cNvPr id="142" name="Rectángulo: esquinas redondeadas 141">
            <a:extLst>
              <a:ext uri="{FF2B5EF4-FFF2-40B4-BE49-F238E27FC236}">
                <a16:creationId xmlns:a16="http://schemas.microsoft.com/office/drawing/2014/main" id="{5C9D8962-C30B-639D-6531-6E8D98484A95}"/>
              </a:ext>
            </a:extLst>
          </p:cNvPr>
          <p:cNvSpPr/>
          <p:nvPr/>
        </p:nvSpPr>
        <p:spPr>
          <a:xfrm>
            <a:off x="7661520" y="4504971"/>
            <a:ext cx="1694382" cy="334745"/>
          </a:xfrm>
          <a:prstGeom prst="round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400">
                <a:latin typeface="Texta Alt" panose="00000500000000000000" pitchFamily="50" charset="0"/>
              </a:rPr>
              <a:t>Chat</a:t>
            </a:r>
            <a:endParaRPr lang="es-ES_tradnl" sz="1400">
              <a:latin typeface="Texta Alt" panose="00000500000000000000" pitchFamily="50" charset="0"/>
            </a:endParaRPr>
          </a:p>
        </p:txBody>
      </p:sp>
      <p:cxnSp>
        <p:nvCxnSpPr>
          <p:cNvPr id="144" name="Conector recto de flecha 143">
            <a:extLst>
              <a:ext uri="{FF2B5EF4-FFF2-40B4-BE49-F238E27FC236}">
                <a16:creationId xmlns:a16="http://schemas.microsoft.com/office/drawing/2014/main" id="{817BD1D7-C0BC-F75F-CD63-B03498AD40DC}"/>
              </a:ext>
            </a:extLst>
          </p:cNvPr>
          <p:cNvCxnSpPr>
            <a:cxnSpLocks/>
            <a:stCxn id="142" idx="1"/>
            <a:endCxn id="137" idx="3"/>
          </p:cNvCxnSpPr>
          <p:nvPr/>
        </p:nvCxnSpPr>
        <p:spPr>
          <a:xfrm flipH="1">
            <a:off x="7377330" y="4672344"/>
            <a:ext cx="284190" cy="0"/>
          </a:xfrm>
          <a:prstGeom prst="straightConnector1">
            <a:avLst/>
          </a:prstGeom>
          <a:ln w="19050">
            <a:solidFill>
              <a:srgbClr val="25A2FF"/>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Conector recto de flecha 148">
            <a:extLst>
              <a:ext uri="{FF2B5EF4-FFF2-40B4-BE49-F238E27FC236}">
                <a16:creationId xmlns:a16="http://schemas.microsoft.com/office/drawing/2014/main" id="{04872D68-614B-AA10-E58F-CC1BBC4494D3}"/>
              </a:ext>
            </a:extLst>
          </p:cNvPr>
          <p:cNvCxnSpPr>
            <a:cxnSpLocks/>
            <a:stCxn id="136" idx="3"/>
          </p:cNvCxnSpPr>
          <p:nvPr/>
        </p:nvCxnSpPr>
        <p:spPr>
          <a:xfrm flipV="1">
            <a:off x="2245893" y="4148291"/>
            <a:ext cx="281636" cy="1"/>
          </a:xfrm>
          <a:prstGeom prst="straightConnector1">
            <a:avLst/>
          </a:prstGeom>
          <a:ln w="19050">
            <a:solidFill>
              <a:srgbClr val="25A2FF"/>
            </a:solidFill>
            <a:tailEnd type="triangle"/>
          </a:ln>
        </p:spPr>
        <p:style>
          <a:lnRef idx="1">
            <a:schemeClr val="accent1"/>
          </a:lnRef>
          <a:fillRef idx="0">
            <a:schemeClr val="accent1"/>
          </a:fillRef>
          <a:effectRef idx="0">
            <a:schemeClr val="accent1"/>
          </a:effectRef>
          <a:fontRef idx="minor">
            <a:schemeClr val="tx1"/>
          </a:fontRef>
        </p:style>
      </p:cxnSp>
      <p:sp>
        <p:nvSpPr>
          <p:cNvPr id="155" name="Rectángulo 154">
            <a:extLst>
              <a:ext uri="{FF2B5EF4-FFF2-40B4-BE49-F238E27FC236}">
                <a16:creationId xmlns:a16="http://schemas.microsoft.com/office/drawing/2014/main" id="{A807526A-7FD8-A47D-B937-E6DD6A5E093E}"/>
              </a:ext>
            </a:extLst>
          </p:cNvPr>
          <p:cNvSpPr/>
          <p:nvPr/>
        </p:nvSpPr>
        <p:spPr>
          <a:xfrm>
            <a:off x="497488" y="2317687"/>
            <a:ext cx="1794583" cy="3349782"/>
          </a:xfrm>
          <a:prstGeom prst="rect">
            <a:avLst/>
          </a:prstGeom>
          <a:noFill/>
          <a:ln>
            <a:solidFill>
              <a:srgbClr val="25A2FF"/>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6" name="CuadroTexto 155">
            <a:extLst>
              <a:ext uri="{FF2B5EF4-FFF2-40B4-BE49-F238E27FC236}">
                <a16:creationId xmlns:a16="http://schemas.microsoft.com/office/drawing/2014/main" id="{FCC7ADB8-0E63-B29C-8B0C-988B1705EC2C}"/>
              </a:ext>
            </a:extLst>
          </p:cNvPr>
          <p:cNvSpPr txBox="1"/>
          <p:nvPr/>
        </p:nvSpPr>
        <p:spPr>
          <a:xfrm>
            <a:off x="497489" y="1990825"/>
            <a:ext cx="1794582" cy="338554"/>
          </a:xfrm>
          <a:prstGeom prst="rect">
            <a:avLst/>
          </a:prstGeom>
          <a:noFill/>
        </p:spPr>
        <p:txBody>
          <a:bodyPr wrap="square" rtlCol="0">
            <a:spAutoFit/>
          </a:bodyPr>
          <a:lstStyle/>
          <a:p>
            <a:pPr algn="ctr"/>
            <a:r>
              <a:rPr lang="es-ES" sz="1600" b="1">
                <a:latin typeface="Texta Alt" panose="00000500000000000000" pitchFamily="50" charset="0"/>
              </a:rPr>
              <a:t>Agentes</a:t>
            </a:r>
            <a:endParaRPr lang="es-ES_tradnl" sz="1600" b="1">
              <a:latin typeface="Texta Alt" panose="00000500000000000000" pitchFamily="50" charset="0"/>
            </a:endParaRPr>
          </a:p>
        </p:txBody>
      </p:sp>
      <p:sp>
        <p:nvSpPr>
          <p:cNvPr id="157" name="CuadroTexto 156">
            <a:extLst>
              <a:ext uri="{FF2B5EF4-FFF2-40B4-BE49-F238E27FC236}">
                <a16:creationId xmlns:a16="http://schemas.microsoft.com/office/drawing/2014/main" id="{DE2F114A-5990-FEA6-25EC-A757B61B3CCD}"/>
              </a:ext>
            </a:extLst>
          </p:cNvPr>
          <p:cNvSpPr txBox="1"/>
          <p:nvPr/>
        </p:nvSpPr>
        <p:spPr>
          <a:xfrm>
            <a:off x="3658806" y="1990825"/>
            <a:ext cx="1794582" cy="338554"/>
          </a:xfrm>
          <a:prstGeom prst="rect">
            <a:avLst/>
          </a:prstGeom>
          <a:noFill/>
        </p:spPr>
        <p:txBody>
          <a:bodyPr wrap="square" rtlCol="0">
            <a:spAutoFit/>
          </a:bodyPr>
          <a:lstStyle/>
          <a:p>
            <a:pPr algn="ctr"/>
            <a:r>
              <a:rPr lang="es-ES" sz="1600" b="1">
                <a:latin typeface="Texta Alt" panose="00000500000000000000" pitchFamily="50" charset="0"/>
              </a:rPr>
              <a:t>Campañas</a:t>
            </a:r>
            <a:endParaRPr lang="es-ES_tradnl" sz="1600" b="1">
              <a:latin typeface="Texta Alt" panose="00000500000000000000" pitchFamily="50" charset="0"/>
            </a:endParaRPr>
          </a:p>
        </p:txBody>
      </p:sp>
      <p:sp>
        <p:nvSpPr>
          <p:cNvPr id="158" name="CuadroTexto 157">
            <a:extLst>
              <a:ext uri="{FF2B5EF4-FFF2-40B4-BE49-F238E27FC236}">
                <a16:creationId xmlns:a16="http://schemas.microsoft.com/office/drawing/2014/main" id="{A5A223FF-54A8-E034-DD0F-CD708295F0A2}"/>
              </a:ext>
            </a:extLst>
          </p:cNvPr>
          <p:cNvSpPr txBox="1"/>
          <p:nvPr/>
        </p:nvSpPr>
        <p:spPr>
          <a:xfrm>
            <a:off x="5629420" y="1990794"/>
            <a:ext cx="1794582" cy="338554"/>
          </a:xfrm>
          <a:prstGeom prst="rect">
            <a:avLst/>
          </a:prstGeom>
          <a:noFill/>
        </p:spPr>
        <p:txBody>
          <a:bodyPr wrap="square" rtlCol="0">
            <a:spAutoFit/>
          </a:bodyPr>
          <a:lstStyle/>
          <a:p>
            <a:pPr algn="ctr"/>
            <a:r>
              <a:rPr lang="es-ES" sz="1600" b="1">
                <a:latin typeface="Texta Alt" panose="00000500000000000000" pitchFamily="50" charset="0"/>
              </a:rPr>
              <a:t>Segmentos</a:t>
            </a:r>
            <a:endParaRPr lang="es-ES_tradnl" sz="1600" b="1">
              <a:latin typeface="Texta Alt" panose="00000500000000000000" pitchFamily="50" charset="0"/>
            </a:endParaRPr>
          </a:p>
        </p:txBody>
      </p:sp>
      <p:sp>
        <p:nvSpPr>
          <p:cNvPr id="159" name="CuadroTexto 158">
            <a:extLst>
              <a:ext uri="{FF2B5EF4-FFF2-40B4-BE49-F238E27FC236}">
                <a16:creationId xmlns:a16="http://schemas.microsoft.com/office/drawing/2014/main" id="{30EB729A-92F2-2BA1-413B-6DA571E40390}"/>
              </a:ext>
            </a:extLst>
          </p:cNvPr>
          <p:cNvSpPr txBox="1"/>
          <p:nvPr/>
        </p:nvSpPr>
        <p:spPr>
          <a:xfrm>
            <a:off x="7608953" y="1987946"/>
            <a:ext cx="1794582" cy="338554"/>
          </a:xfrm>
          <a:prstGeom prst="rect">
            <a:avLst/>
          </a:prstGeom>
          <a:noFill/>
        </p:spPr>
        <p:txBody>
          <a:bodyPr wrap="square" rtlCol="0">
            <a:spAutoFit/>
          </a:bodyPr>
          <a:lstStyle/>
          <a:p>
            <a:pPr algn="ctr"/>
            <a:r>
              <a:rPr lang="es-ES" sz="1600" b="1">
                <a:latin typeface="Texta Alt" panose="00000500000000000000" pitchFamily="50" charset="0"/>
              </a:rPr>
              <a:t>Canales</a:t>
            </a:r>
            <a:endParaRPr lang="es-ES_tradnl" sz="1600" b="1">
              <a:latin typeface="Texta Alt" panose="00000500000000000000" pitchFamily="50" charset="0"/>
            </a:endParaRPr>
          </a:p>
        </p:txBody>
      </p:sp>
      <p:cxnSp>
        <p:nvCxnSpPr>
          <p:cNvPr id="160" name="Conector recto 159">
            <a:extLst>
              <a:ext uri="{FF2B5EF4-FFF2-40B4-BE49-F238E27FC236}">
                <a16:creationId xmlns:a16="http://schemas.microsoft.com/office/drawing/2014/main" id="{4D1A9859-E7D6-3DC4-B954-558E7B9EAF93}"/>
              </a:ext>
            </a:extLst>
          </p:cNvPr>
          <p:cNvCxnSpPr>
            <a:cxnSpLocks/>
            <a:stCxn id="137" idx="2"/>
            <a:endCxn id="32" idx="0"/>
          </p:cNvCxnSpPr>
          <p:nvPr/>
        </p:nvCxnSpPr>
        <p:spPr>
          <a:xfrm>
            <a:off x="6530139" y="4839716"/>
            <a:ext cx="7312" cy="409406"/>
          </a:xfrm>
          <a:prstGeom prst="line">
            <a:avLst/>
          </a:prstGeom>
          <a:ln w="19050">
            <a:solidFill>
              <a:srgbClr val="25A2FF"/>
            </a:solidFill>
            <a:prstDash val="sysDash"/>
          </a:ln>
        </p:spPr>
        <p:style>
          <a:lnRef idx="1">
            <a:schemeClr val="accent1"/>
          </a:lnRef>
          <a:fillRef idx="0">
            <a:schemeClr val="accent1"/>
          </a:fillRef>
          <a:effectRef idx="0">
            <a:schemeClr val="accent1"/>
          </a:effectRef>
          <a:fontRef idx="minor">
            <a:schemeClr val="tx1"/>
          </a:fontRef>
        </p:style>
      </p:cxnSp>
      <p:sp>
        <p:nvSpPr>
          <p:cNvPr id="163" name="Rectángulo 162">
            <a:extLst>
              <a:ext uri="{FF2B5EF4-FFF2-40B4-BE49-F238E27FC236}">
                <a16:creationId xmlns:a16="http://schemas.microsoft.com/office/drawing/2014/main" id="{B1BF7844-ACEB-A7E2-F1CC-B436A4A6BE8D}"/>
              </a:ext>
            </a:extLst>
          </p:cNvPr>
          <p:cNvSpPr/>
          <p:nvPr/>
        </p:nvSpPr>
        <p:spPr>
          <a:xfrm>
            <a:off x="2428318" y="2317687"/>
            <a:ext cx="1095638" cy="3349782"/>
          </a:xfrm>
          <a:prstGeom prst="rect">
            <a:avLst/>
          </a:prstGeom>
          <a:noFill/>
          <a:ln>
            <a:solidFill>
              <a:srgbClr val="1347D7"/>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4" name="CuadroTexto 163">
            <a:extLst>
              <a:ext uri="{FF2B5EF4-FFF2-40B4-BE49-F238E27FC236}">
                <a16:creationId xmlns:a16="http://schemas.microsoft.com/office/drawing/2014/main" id="{17E5534B-FFB7-5F63-7E6B-FA716CD9D762}"/>
              </a:ext>
            </a:extLst>
          </p:cNvPr>
          <p:cNvSpPr txBox="1"/>
          <p:nvPr/>
        </p:nvSpPr>
        <p:spPr>
          <a:xfrm>
            <a:off x="2437857" y="1990794"/>
            <a:ext cx="1128473" cy="338554"/>
          </a:xfrm>
          <a:prstGeom prst="rect">
            <a:avLst/>
          </a:prstGeom>
          <a:noFill/>
        </p:spPr>
        <p:txBody>
          <a:bodyPr wrap="square" rtlCol="0">
            <a:spAutoFit/>
          </a:bodyPr>
          <a:lstStyle/>
          <a:p>
            <a:pPr algn="ctr"/>
            <a:r>
              <a:rPr lang="es-ES" sz="1600" b="1">
                <a:latin typeface="Texta Alt" panose="00000500000000000000" pitchFamily="50" charset="0"/>
              </a:rPr>
              <a:t>Servicios</a:t>
            </a:r>
            <a:endParaRPr lang="es-ES_tradnl" sz="1600" b="1">
              <a:latin typeface="Texta Alt" panose="00000500000000000000" pitchFamily="50" charset="0"/>
            </a:endParaRPr>
          </a:p>
        </p:txBody>
      </p:sp>
      <p:sp>
        <p:nvSpPr>
          <p:cNvPr id="165" name="Rectángulo 164">
            <a:extLst>
              <a:ext uri="{FF2B5EF4-FFF2-40B4-BE49-F238E27FC236}">
                <a16:creationId xmlns:a16="http://schemas.microsoft.com/office/drawing/2014/main" id="{67728516-CF6F-199A-021D-EAF9E09A3C8F}"/>
              </a:ext>
            </a:extLst>
          </p:cNvPr>
          <p:cNvSpPr/>
          <p:nvPr/>
        </p:nvSpPr>
        <p:spPr>
          <a:xfrm>
            <a:off x="5838596" y="2782203"/>
            <a:ext cx="1440651" cy="594935"/>
          </a:xfrm>
          <a:prstGeom prst="rect">
            <a:avLst/>
          </a:prstGeom>
          <a:noFill/>
          <a:ln>
            <a:solidFill>
              <a:srgbClr val="D9296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6" name="CuadroTexto 165">
            <a:extLst>
              <a:ext uri="{FF2B5EF4-FFF2-40B4-BE49-F238E27FC236}">
                <a16:creationId xmlns:a16="http://schemas.microsoft.com/office/drawing/2014/main" id="{F899BD03-C26F-AFC8-A1EB-DB691E29BC02}"/>
              </a:ext>
            </a:extLst>
          </p:cNvPr>
          <p:cNvSpPr txBox="1"/>
          <p:nvPr/>
        </p:nvSpPr>
        <p:spPr>
          <a:xfrm rot="16200000">
            <a:off x="6987169" y="2955028"/>
            <a:ext cx="730728" cy="246221"/>
          </a:xfrm>
          <a:prstGeom prst="rect">
            <a:avLst/>
          </a:prstGeom>
          <a:noFill/>
        </p:spPr>
        <p:txBody>
          <a:bodyPr wrap="square" rtlCol="0">
            <a:spAutoFit/>
          </a:bodyPr>
          <a:lstStyle/>
          <a:p>
            <a:pPr algn="ctr"/>
            <a:r>
              <a:rPr lang="es-ES" sz="1000" b="1">
                <a:latin typeface="Texta Alt" panose="00000500000000000000" pitchFamily="50" charset="0"/>
              </a:rPr>
              <a:t>Registros</a:t>
            </a:r>
            <a:endParaRPr lang="es-ES_tradnl" sz="1000" b="1">
              <a:latin typeface="Texta Alt" panose="00000500000000000000" pitchFamily="50" charset="0"/>
            </a:endParaRPr>
          </a:p>
        </p:txBody>
      </p:sp>
      <p:sp>
        <p:nvSpPr>
          <p:cNvPr id="167" name="Rectángulo: esquinas redondeadas 166">
            <a:extLst>
              <a:ext uri="{FF2B5EF4-FFF2-40B4-BE49-F238E27FC236}">
                <a16:creationId xmlns:a16="http://schemas.microsoft.com/office/drawing/2014/main" id="{DDDD3C3D-F9A6-4205-05F4-FDCF533BDB54}"/>
              </a:ext>
            </a:extLst>
          </p:cNvPr>
          <p:cNvSpPr/>
          <p:nvPr/>
        </p:nvSpPr>
        <p:spPr>
          <a:xfrm>
            <a:off x="7659052" y="2919850"/>
            <a:ext cx="1694382" cy="334745"/>
          </a:xfrm>
          <a:prstGeom prst="round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400" err="1">
                <a:latin typeface="Texta Alt" panose="00000500000000000000" pitchFamily="50" charset="0"/>
              </a:rPr>
              <a:t>Whatsapp</a:t>
            </a:r>
            <a:endParaRPr lang="es-ES_tradnl" sz="1400">
              <a:latin typeface="Texta Alt" panose="00000500000000000000" pitchFamily="50" charset="0"/>
            </a:endParaRPr>
          </a:p>
        </p:txBody>
      </p:sp>
      <p:cxnSp>
        <p:nvCxnSpPr>
          <p:cNvPr id="169" name="Conector: angular 168">
            <a:extLst>
              <a:ext uri="{FF2B5EF4-FFF2-40B4-BE49-F238E27FC236}">
                <a16:creationId xmlns:a16="http://schemas.microsoft.com/office/drawing/2014/main" id="{EDD657A1-D5A1-A06B-4BE1-0EF8F9352DDA}"/>
              </a:ext>
            </a:extLst>
          </p:cNvPr>
          <p:cNvCxnSpPr>
            <a:stCxn id="167" idx="1"/>
            <a:endCxn id="30" idx="3"/>
          </p:cNvCxnSpPr>
          <p:nvPr/>
        </p:nvCxnSpPr>
        <p:spPr>
          <a:xfrm rot="10800000">
            <a:off x="7379596" y="2550525"/>
            <a:ext cx="279457" cy="536699"/>
          </a:xfrm>
          <a:prstGeom prst="bentConnector3">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2" name="Imagen 1" descr="Logotipo&#10;&#10;Descripción generada automáticamente">
            <a:extLst>
              <a:ext uri="{FF2B5EF4-FFF2-40B4-BE49-F238E27FC236}">
                <a16:creationId xmlns:a16="http://schemas.microsoft.com/office/drawing/2014/main" id="{931A73AC-A881-9D5E-81BF-BAA44D3421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8926" y="2098088"/>
            <a:ext cx="118270" cy="118270"/>
          </a:xfrm>
          <a:prstGeom prst="rect">
            <a:avLst/>
          </a:prstGeom>
        </p:spPr>
      </p:pic>
      <p:pic>
        <p:nvPicPr>
          <p:cNvPr id="7" name="Imagen 6" descr="Logotipo&#10;&#10;Descripción generada automáticamente">
            <a:extLst>
              <a:ext uri="{FF2B5EF4-FFF2-40B4-BE49-F238E27FC236}">
                <a16:creationId xmlns:a16="http://schemas.microsoft.com/office/drawing/2014/main" id="{E6A9A589-E1FD-62AD-76CA-287C5C2D1C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0086" y="2099039"/>
            <a:ext cx="118270" cy="118270"/>
          </a:xfrm>
          <a:prstGeom prst="rect">
            <a:avLst/>
          </a:prstGeom>
        </p:spPr>
      </p:pic>
    </p:spTree>
    <p:extLst>
      <p:ext uri="{BB962C8B-B14F-4D97-AF65-F5344CB8AC3E}">
        <p14:creationId xmlns:p14="http://schemas.microsoft.com/office/powerpoint/2010/main" val="2890757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DEAEC-955F-51A0-600A-97B1142FCA22}"/>
            </a:ext>
          </a:extLst>
        </p:cNvPr>
        <p:cNvGrpSpPr/>
        <p:nvPr/>
      </p:nvGrpSpPr>
      <p:grpSpPr>
        <a:xfrm>
          <a:off x="0" y="0"/>
          <a:ext cx="0" cy="0"/>
          <a:chOff x="0" y="0"/>
          <a:chExt cx="0" cy="0"/>
        </a:xfrm>
      </p:grpSpPr>
      <p:pic>
        <p:nvPicPr>
          <p:cNvPr id="24" name="Imagen 23" descr="Logotipo&#10;&#10;Descripción generada automáticamente">
            <a:extLst>
              <a:ext uri="{FF2B5EF4-FFF2-40B4-BE49-F238E27FC236}">
                <a16:creationId xmlns:a16="http://schemas.microsoft.com/office/drawing/2014/main" id="{16611672-EF22-66D5-B27E-680C7BCB2F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8926" y="2098088"/>
            <a:ext cx="118270" cy="118270"/>
          </a:xfrm>
          <a:prstGeom prst="rect">
            <a:avLst/>
          </a:prstGeom>
        </p:spPr>
      </p:pic>
      <p:pic>
        <p:nvPicPr>
          <p:cNvPr id="25" name="Imagen 24" descr="Logotipo&#10;&#10;Descripción generada automáticamente">
            <a:extLst>
              <a:ext uri="{FF2B5EF4-FFF2-40B4-BE49-F238E27FC236}">
                <a16:creationId xmlns:a16="http://schemas.microsoft.com/office/drawing/2014/main" id="{947DFD19-F202-001E-3D98-23A21E6788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0086" y="2099039"/>
            <a:ext cx="118270" cy="118270"/>
          </a:xfrm>
          <a:prstGeom prst="rect">
            <a:avLst/>
          </a:prstGeom>
        </p:spPr>
      </p:pic>
      <p:sp>
        <p:nvSpPr>
          <p:cNvPr id="154" name="Rectángulo 153">
            <a:extLst>
              <a:ext uri="{FF2B5EF4-FFF2-40B4-BE49-F238E27FC236}">
                <a16:creationId xmlns:a16="http://schemas.microsoft.com/office/drawing/2014/main" id="{731849EB-4E3D-9CBD-DE49-C85341779FE9}"/>
              </a:ext>
            </a:extLst>
          </p:cNvPr>
          <p:cNvSpPr/>
          <p:nvPr/>
        </p:nvSpPr>
        <p:spPr>
          <a:xfrm>
            <a:off x="3659387" y="2317687"/>
            <a:ext cx="1794583" cy="3349782"/>
          </a:xfrm>
          <a:prstGeom prst="rect">
            <a:avLst/>
          </a:prstGeom>
          <a:noFill/>
          <a:ln>
            <a:solidFill>
              <a:srgbClr val="00B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2" name="Rectángulo 151">
            <a:extLst>
              <a:ext uri="{FF2B5EF4-FFF2-40B4-BE49-F238E27FC236}">
                <a16:creationId xmlns:a16="http://schemas.microsoft.com/office/drawing/2014/main" id="{0A703F98-1764-DB86-7FE2-32B9D7649F84}"/>
              </a:ext>
            </a:extLst>
          </p:cNvPr>
          <p:cNvSpPr/>
          <p:nvPr/>
        </p:nvSpPr>
        <p:spPr>
          <a:xfrm>
            <a:off x="7608952" y="2317687"/>
            <a:ext cx="1794583" cy="3349782"/>
          </a:xfrm>
          <a:prstGeom prst="rect">
            <a:avLst/>
          </a:prstGeom>
          <a:noFill/>
          <a:ln>
            <a:solidFill>
              <a:srgbClr val="FFC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3" name="Rectángulo 152">
            <a:extLst>
              <a:ext uri="{FF2B5EF4-FFF2-40B4-BE49-F238E27FC236}">
                <a16:creationId xmlns:a16="http://schemas.microsoft.com/office/drawing/2014/main" id="{7E722D8F-3AD3-5631-7D4C-6646C66C847E}"/>
              </a:ext>
            </a:extLst>
          </p:cNvPr>
          <p:cNvSpPr/>
          <p:nvPr/>
        </p:nvSpPr>
        <p:spPr>
          <a:xfrm>
            <a:off x="5634468" y="2317687"/>
            <a:ext cx="1794583" cy="3349782"/>
          </a:xfrm>
          <a:prstGeom prst="rect">
            <a:avLst/>
          </a:prstGeom>
          <a:noFill/>
          <a:ln>
            <a:solidFill>
              <a:srgbClr val="7030A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Marcador de número de diapositiva 1">
            <a:extLst>
              <a:ext uri="{FF2B5EF4-FFF2-40B4-BE49-F238E27FC236}">
                <a16:creationId xmlns:a16="http://schemas.microsoft.com/office/drawing/2014/main" id="{DF744D42-A965-4D7B-4DC7-F2CEEDCDAE93}"/>
              </a:ext>
            </a:extLst>
          </p:cNvPr>
          <p:cNvSpPr>
            <a:spLocks noGrp="1"/>
          </p:cNvSpPr>
          <p:nvPr>
            <p:ph type="sldNum" sz="quarter" idx="12"/>
          </p:nvPr>
        </p:nvSpPr>
        <p:spPr>
          <a:xfrm>
            <a:off x="9492439" y="6608999"/>
            <a:ext cx="479426" cy="365125"/>
          </a:xfrm>
        </p:spPr>
        <p:txBody>
          <a:bodyPr/>
          <a:lstStyle/>
          <a:p>
            <a:fld id="{B67A785B-7D4F-4E2B-A288-83329498BEF2}" type="slidenum">
              <a:rPr lang="es-ES" sz="700">
                <a:solidFill>
                  <a:schemeClr val="bg1"/>
                </a:solidFill>
              </a:rPr>
              <a:t>23</a:t>
            </a:fld>
            <a:r>
              <a:rPr lang="es-ES" sz="700">
                <a:solidFill>
                  <a:schemeClr val="bg1"/>
                </a:solidFill>
              </a:rPr>
              <a:t>/51</a:t>
            </a:r>
          </a:p>
        </p:txBody>
      </p:sp>
      <p:grpSp>
        <p:nvGrpSpPr>
          <p:cNvPr id="18" name="Grupo 17">
            <a:extLst>
              <a:ext uri="{FF2B5EF4-FFF2-40B4-BE49-F238E27FC236}">
                <a16:creationId xmlns:a16="http://schemas.microsoft.com/office/drawing/2014/main" id="{BD1C365C-E06C-46CF-BA2B-A04A790F83CF}"/>
              </a:ext>
            </a:extLst>
          </p:cNvPr>
          <p:cNvGrpSpPr/>
          <p:nvPr/>
        </p:nvGrpSpPr>
        <p:grpSpPr>
          <a:xfrm>
            <a:off x="0" y="328780"/>
            <a:ext cx="11090865" cy="7781959"/>
            <a:chOff x="0" y="328780"/>
            <a:chExt cx="11090865" cy="7781959"/>
          </a:xfrm>
        </p:grpSpPr>
        <p:pic>
          <p:nvPicPr>
            <p:cNvPr id="19" name="Imagen 18" descr="Icono&#10;&#10;Descripción generada automáticamente">
              <a:extLst>
                <a:ext uri="{FF2B5EF4-FFF2-40B4-BE49-F238E27FC236}">
                  <a16:creationId xmlns:a16="http://schemas.microsoft.com/office/drawing/2014/main" id="{9A1CBDD8-1B60-72A8-F8AD-CB2BC51A02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grpSp>
          <p:nvGrpSpPr>
            <p:cNvPr id="20" name="Grupo 19">
              <a:extLst>
                <a:ext uri="{FF2B5EF4-FFF2-40B4-BE49-F238E27FC236}">
                  <a16:creationId xmlns:a16="http://schemas.microsoft.com/office/drawing/2014/main" id="{37151891-1E62-271E-88E4-C2431EB50597}"/>
                </a:ext>
              </a:extLst>
            </p:cNvPr>
            <p:cNvGrpSpPr/>
            <p:nvPr/>
          </p:nvGrpSpPr>
          <p:grpSpPr>
            <a:xfrm>
              <a:off x="0" y="328780"/>
              <a:ext cx="11090865" cy="7781959"/>
              <a:chOff x="0" y="328780"/>
              <a:chExt cx="11090865" cy="7781959"/>
            </a:xfrm>
          </p:grpSpPr>
          <p:sp>
            <p:nvSpPr>
              <p:cNvPr id="21" name="Marcador de número de diapositiva 1">
                <a:extLst>
                  <a:ext uri="{FF2B5EF4-FFF2-40B4-BE49-F238E27FC236}">
                    <a16:creationId xmlns:a16="http://schemas.microsoft.com/office/drawing/2014/main" id="{A56CACFF-E7B9-4D52-A529-8A185CF95826}"/>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23</a:t>
                </a:fld>
                <a:r>
                  <a:rPr lang="es-ES" sz="1050">
                    <a:solidFill>
                      <a:srgbClr val="18191E"/>
                    </a:solidFill>
                    <a:latin typeface="Texta Alt Medium" pitchFamily="2" charset="77"/>
                  </a:rPr>
                  <a:t>/53</a:t>
                </a:r>
              </a:p>
            </p:txBody>
          </p:sp>
          <p:grpSp>
            <p:nvGrpSpPr>
              <p:cNvPr id="22" name="Grupo 21">
                <a:extLst>
                  <a:ext uri="{FF2B5EF4-FFF2-40B4-BE49-F238E27FC236}">
                    <a16:creationId xmlns:a16="http://schemas.microsoft.com/office/drawing/2014/main" id="{AE4C5B3E-4131-4EFD-CD56-F37EFEB4FC39}"/>
                  </a:ext>
                </a:extLst>
              </p:cNvPr>
              <p:cNvGrpSpPr/>
              <p:nvPr/>
            </p:nvGrpSpPr>
            <p:grpSpPr>
              <a:xfrm>
                <a:off x="0" y="328780"/>
                <a:ext cx="11090865" cy="7781959"/>
                <a:chOff x="0" y="328780"/>
                <a:chExt cx="11090865" cy="7781959"/>
              </a:xfrm>
            </p:grpSpPr>
            <p:grpSp>
              <p:nvGrpSpPr>
                <p:cNvPr id="23" name="Grupo 22">
                  <a:extLst>
                    <a:ext uri="{FF2B5EF4-FFF2-40B4-BE49-F238E27FC236}">
                      <a16:creationId xmlns:a16="http://schemas.microsoft.com/office/drawing/2014/main" id="{4F745DE2-C7A7-A6E3-2E94-E870C2CDCAEE}"/>
                    </a:ext>
                  </a:extLst>
                </p:cNvPr>
                <p:cNvGrpSpPr/>
                <p:nvPr/>
              </p:nvGrpSpPr>
              <p:grpSpPr>
                <a:xfrm>
                  <a:off x="252000" y="328780"/>
                  <a:ext cx="9440664" cy="6204139"/>
                  <a:chOff x="252000" y="328780"/>
                  <a:chExt cx="9440664" cy="6204139"/>
                </a:xfrm>
              </p:grpSpPr>
              <p:sp>
                <p:nvSpPr>
                  <p:cNvPr id="41" name="Rectángulo 40">
                    <a:extLst>
                      <a:ext uri="{FF2B5EF4-FFF2-40B4-BE49-F238E27FC236}">
                        <a16:creationId xmlns:a16="http://schemas.microsoft.com/office/drawing/2014/main" id="{50C8EE54-8E09-4FA2-97F6-3A9722A1D99C}"/>
                      </a:ext>
                    </a:extLst>
                  </p:cNvPr>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2" name="Rectángulo 41">
                    <a:extLst>
                      <a:ext uri="{FF2B5EF4-FFF2-40B4-BE49-F238E27FC236}">
                        <a16:creationId xmlns:a16="http://schemas.microsoft.com/office/drawing/2014/main" id="{30854651-D59D-35F6-8A06-2269D0748FE1}"/>
                      </a:ext>
                    </a:extLst>
                  </p:cNvPr>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3" name="Rectángulo 42">
                    <a:extLst>
                      <a:ext uri="{FF2B5EF4-FFF2-40B4-BE49-F238E27FC236}">
                        <a16:creationId xmlns:a16="http://schemas.microsoft.com/office/drawing/2014/main" id="{CC13B6A4-2CD8-70F9-8C97-C66D880258CE}"/>
                      </a:ext>
                    </a:extLst>
                  </p:cNvPr>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4" name="Rectángulo 43">
                    <a:extLst>
                      <a:ext uri="{FF2B5EF4-FFF2-40B4-BE49-F238E27FC236}">
                        <a16:creationId xmlns:a16="http://schemas.microsoft.com/office/drawing/2014/main" id="{2BF17F21-F30A-AE51-6C8F-D58F2A3985E0}"/>
                      </a:ext>
                    </a:extLst>
                  </p:cNvPr>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26" name="Imagen 25" descr="Dibujo de la tierra desde el espacio&#10;&#10;Descripción generada automáticamente con confianza baja">
                  <a:extLst>
                    <a:ext uri="{FF2B5EF4-FFF2-40B4-BE49-F238E27FC236}">
                      <a16:creationId xmlns:a16="http://schemas.microsoft.com/office/drawing/2014/main" id="{67E44509-8ED7-88B3-6092-AFB7F7BA19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40" name="CuadroTexto 39">
                  <a:extLst>
                    <a:ext uri="{FF2B5EF4-FFF2-40B4-BE49-F238E27FC236}">
                      <a16:creationId xmlns:a16="http://schemas.microsoft.com/office/drawing/2014/main" id="{0262FF9F-3F4F-2D8D-AA1D-FF61311B5E83}"/>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grpSp>
      </p:grpSp>
      <p:sp>
        <p:nvSpPr>
          <p:cNvPr id="38" name="CuadroTexto 37">
            <a:extLst>
              <a:ext uri="{FF2B5EF4-FFF2-40B4-BE49-F238E27FC236}">
                <a16:creationId xmlns:a16="http://schemas.microsoft.com/office/drawing/2014/main" id="{50F956A7-52FF-951B-5AA4-4238946C7C68}"/>
              </a:ext>
            </a:extLst>
          </p:cNvPr>
          <p:cNvSpPr txBox="1"/>
          <p:nvPr/>
        </p:nvSpPr>
        <p:spPr>
          <a:xfrm>
            <a:off x="1" y="709200"/>
            <a:ext cx="9906000" cy="400110"/>
          </a:xfrm>
          <a:prstGeom prst="rect">
            <a:avLst/>
          </a:prstGeom>
          <a:noFill/>
        </p:spPr>
        <p:txBody>
          <a:bodyPr wrap="square" rtlCol="0">
            <a:spAutoFit/>
          </a:bodyPr>
          <a:lstStyle/>
          <a:p>
            <a:pPr algn="ctr"/>
            <a:r>
              <a:rPr lang="es-ES" sz="2000" b="1">
                <a:latin typeface="Texta Alt Book" panose="00000400000000000000" pitchFamily="50" charset="0"/>
              </a:rPr>
              <a:t>ESTRUCTURACIÓN</a:t>
            </a:r>
          </a:p>
        </p:txBody>
      </p:sp>
      <p:sp>
        <p:nvSpPr>
          <p:cNvPr id="3" name="Rectángulo: esquinas redondeadas 2">
            <a:extLst>
              <a:ext uri="{FF2B5EF4-FFF2-40B4-BE49-F238E27FC236}">
                <a16:creationId xmlns:a16="http://schemas.microsoft.com/office/drawing/2014/main" id="{FF7AEDD6-D735-2579-FAD6-CEE9D1A3014A}"/>
              </a:ext>
            </a:extLst>
          </p:cNvPr>
          <p:cNvSpPr/>
          <p:nvPr/>
        </p:nvSpPr>
        <p:spPr>
          <a:xfrm>
            <a:off x="2530342" y="2381062"/>
            <a:ext cx="896639" cy="3202805"/>
          </a:xfrm>
          <a:prstGeom prst="roundRect">
            <a:avLst/>
          </a:prstGeom>
          <a:gradFill flip="none" rotWithShape="1">
            <a:gsLst>
              <a:gs pos="0">
                <a:srgbClr val="1C4DD8">
                  <a:shade val="30000"/>
                  <a:satMod val="115000"/>
                </a:srgbClr>
              </a:gs>
              <a:gs pos="50000">
                <a:srgbClr val="1C4DD8">
                  <a:shade val="67500"/>
                  <a:satMod val="115000"/>
                </a:srgbClr>
              </a:gs>
              <a:gs pos="100000">
                <a:srgbClr val="1C4DD8">
                  <a:shade val="100000"/>
                  <a:satMod val="115000"/>
                </a:srgbClr>
              </a:gs>
            </a:gsLst>
            <a:path path="circle">
              <a:fillToRect l="50000" t="50000" r="50000" b="50000"/>
            </a:path>
            <a:tileRec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400">
                <a:latin typeface="Texta Alt" panose="00000500000000000000" pitchFamily="50" charset="0"/>
              </a:rPr>
              <a:t>Servicio</a:t>
            </a:r>
            <a:endParaRPr lang="es-ES_tradnl" sz="1400">
              <a:latin typeface="Texta Alt" panose="00000500000000000000" pitchFamily="50" charset="0"/>
            </a:endParaRPr>
          </a:p>
        </p:txBody>
      </p:sp>
      <p:sp>
        <p:nvSpPr>
          <p:cNvPr id="4" name="Rectángulo: esquinas redondeadas 3">
            <a:extLst>
              <a:ext uri="{FF2B5EF4-FFF2-40B4-BE49-F238E27FC236}">
                <a16:creationId xmlns:a16="http://schemas.microsoft.com/office/drawing/2014/main" id="{4204BA93-2ED8-F002-0FFC-D201EA0ED2CF}"/>
              </a:ext>
            </a:extLst>
          </p:cNvPr>
          <p:cNvSpPr/>
          <p:nvPr/>
        </p:nvSpPr>
        <p:spPr>
          <a:xfrm>
            <a:off x="554034" y="2381062"/>
            <a:ext cx="1694382" cy="334745"/>
          </a:xfrm>
          <a:prstGeom prst="roundRect">
            <a:avLst/>
          </a:prstGeom>
          <a:gradFill flip="none" rotWithShape="1">
            <a:gsLst>
              <a:gs pos="0">
                <a:srgbClr val="25A2FF">
                  <a:shade val="30000"/>
                  <a:satMod val="115000"/>
                </a:srgbClr>
              </a:gs>
              <a:gs pos="50000">
                <a:srgbClr val="25A2FF">
                  <a:shade val="67500"/>
                  <a:satMod val="115000"/>
                </a:srgbClr>
              </a:gs>
              <a:gs pos="100000">
                <a:srgbClr val="25A2FF">
                  <a:shade val="100000"/>
                  <a:satMod val="115000"/>
                </a:srgbClr>
              </a:gs>
            </a:gsLst>
            <a:lin ang="16200000" scaled="1"/>
            <a:tileRec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400">
                <a:latin typeface="Texta Alt" panose="00000500000000000000" pitchFamily="50" charset="0"/>
              </a:rPr>
              <a:t>Agente 1</a:t>
            </a:r>
            <a:endParaRPr lang="es-ES_tradnl" sz="1400">
              <a:latin typeface="Texta Alt" panose="00000500000000000000" pitchFamily="50" charset="0"/>
            </a:endParaRPr>
          </a:p>
        </p:txBody>
      </p:sp>
      <p:sp>
        <p:nvSpPr>
          <p:cNvPr id="5" name="Rectángulo: esquinas redondeadas 4">
            <a:extLst>
              <a:ext uri="{FF2B5EF4-FFF2-40B4-BE49-F238E27FC236}">
                <a16:creationId xmlns:a16="http://schemas.microsoft.com/office/drawing/2014/main" id="{EA1670CD-698C-FDCA-C507-F1B3A54EBCF2}"/>
              </a:ext>
            </a:extLst>
          </p:cNvPr>
          <p:cNvSpPr/>
          <p:nvPr/>
        </p:nvSpPr>
        <p:spPr>
          <a:xfrm>
            <a:off x="554034" y="2914348"/>
            <a:ext cx="1694382" cy="334745"/>
          </a:xfrm>
          <a:prstGeom prst="roundRect">
            <a:avLst/>
          </a:prstGeom>
          <a:gradFill flip="none" rotWithShape="1">
            <a:gsLst>
              <a:gs pos="0">
                <a:srgbClr val="25A2FF">
                  <a:shade val="30000"/>
                  <a:satMod val="115000"/>
                </a:srgbClr>
              </a:gs>
              <a:gs pos="50000">
                <a:srgbClr val="25A2FF">
                  <a:shade val="67500"/>
                  <a:satMod val="115000"/>
                </a:srgbClr>
              </a:gs>
              <a:gs pos="100000">
                <a:srgbClr val="25A2FF">
                  <a:shade val="100000"/>
                  <a:satMod val="115000"/>
                </a:srgbClr>
              </a:gs>
            </a:gsLst>
            <a:lin ang="16200000" scaled="1"/>
            <a:tileRec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400">
                <a:latin typeface="Texta Alt" panose="00000500000000000000" pitchFamily="50" charset="0"/>
              </a:rPr>
              <a:t>Agente 2</a:t>
            </a:r>
            <a:endParaRPr lang="es-ES_tradnl" sz="1400">
              <a:latin typeface="Texta Alt" panose="00000500000000000000" pitchFamily="50" charset="0"/>
            </a:endParaRPr>
          </a:p>
        </p:txBody>
      </p:sp>
      <p:sp>
        <p:nvSpPr>
          <p:cNvPr id="6" name="Rectángulo: esquinas redondeadas 5">
            <a:extLst>
              <a:ext uri="{FF2B5EF4-FFF2-40B4-BE49-F238E27FC236}">
                <a16:creationId xmlns:a16="http://schemas.microsoft.com/office/drawing/2014/main" id="{134B2056-7565-B091-D0B1-DB742AD134C6}"/>
              </a:ext>
            </a:extLst>
          </p:cNvPr>
          <p:cNvSpPr/>
          <p:nvPr/>
        </p:nvSpPr>
        <p:spPr>
          <a:xfrm>
            <a:off x="554034" y="5252529"/>
            <a:ext cx="1694382" cy="334745"/>
          </a:xfrm>
          <a:prstGeom prst="roundRect">
            <a:avLst/>
          </a:prstGeom>
          <a:gradFill flip="none" rotWithShape="1">
            <a:gsLst>
              <a:gs pos="0">
                <a:srgbClr val="25A2FF">
                  <a:shade val="30000"/>
                  <a:satMod val="115000"/>
                </a:srgbClr>
              </a:gs>
              <a:gs pos="50000">
                <a:srgbClr val="25A2FF">
                  <a:shade val="67500"/>
                  <a:satMod val="115000"/>
                </a:srgbClr>
              </a:gs>
              <a:gs pos="100000">
                <a:srgbClr val="25A2FF">
                  <a:shade val="100000"/>
                  <a:satMod val="115000"/>
                </a:srgbClr>
              </a:gs>
            </a:gsLst>
            <a:lin ang="16200000" scaled="1"/>
            <a:tileRec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400">
                <a:latin typeface="Texta Alt" panose="00000500000000000000" pitchFamily="50" charset="0"/>
              </a:rPr>
              <a:t>Agente N</a:t>
            </a:r>
            <a:endParaRPr lang="es-ES_tradnl" sz="1400">
              <a:latin typeface="Texta Alt" panose="00000500000000000000" pitchFamily="50" charset="0"/>
            </a:endParaRPr>
          </a:p>
        </p:txBody>
      </p:sp>
      <p:cxnSp>
        <p:nvCxnSpPr>
          <p:cNvPr id="9" name="Conector recto 8">
            <a:extLst>
              <a:ext uri="{FF2B5EF4-FFF2-40B4-BE49-F238E27FC236}">
                <a16:creationId xmlns:a16="http://schemas.microsoft.com/office/drawing/2014/main" id="{43858885-1D4E-7790-728A-84E4E02870C8}"/>
              </a:ext>
            </a:extLst>
          </p:cNvPr>
          <p:cNvCxnSpPr>
            <a:cxnSpLocks/>
            <a:stCxn id="136" idx="2"/>
            <a:endCxn id="6" idx="0"/>
          </p:cNvCxnSpPr>
          <p:nvPr/>
        </p:nvCxnSpPr>
        <p:spPr>
          <a:xfrm>
            <a:off x="1398702" y="4315664"/>
            <a:ext cx="2523" cy="936865"/>
          </a:xfrm>
          <a:prstGeom prst="line">
            <a:avLst/>
          </a:prstGeom>
          <a:ln w="19050">
            <a:solidFill>
              <a:srgbClr val="25A2FF"/>
            </a:solidFill>
            <a:prstDash val="sysDash"/>
          </a:ln>
        </p:spPr>
        <p:style>
          <a:lnRef idx="1">
            <a:schemeClr val="accent1"/>
          </a:lnRef>
          <a:fillRef idx="0">
            <a:schemeClr val="accent1"/>
          </a:fillRef>
          <a:effectRef idx="0">
            <a:schemeClr val="accent1"/>
          </a:effectRef>
          <a:fontRef idx="minor">
            <a:schemeClr val="tx1"/>
          </a:fontRef>
        </p:style>
      </p:cxnSp>
      <p:sp>
        <p:nvSpPr>
          <p:cNvPr id="12" name="Rectángulo: esquinas redondeadas 11">
            <a:extLst>
              <a:ext uri="{FF2B5EF4-FFF2-40B4-BE49-F238E27FC236}">
                <a16:creationId xmlns:a16="http://schemas.microsoft.com/office/drawing/2014/main" id="{05BABF0E-9023-2C94-062E-F5206755BB57}"/>
              </a:ext>
            </a:extLst>
          </p:cNvPr>
          <p:cNvSpPr/>
          <p:nvPr/>
        </p:nvSpPr>
        <p:spPr>
          <a:xfrm>
            <a:off x="3708906" y="2383151"/>
            <a:ext cx="1694382" cy="334745"/>
          </a:xfrm>
          <a:prstGeom prst="round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400">
                <a:latin typeface="Texta Alt" panose="00000500000000000000" pitchFamily="50" charset="0"/>
              </a:rPr>
              <a:t>Campaña 1</a:t>
            </a:r>
            <a:endParaRPr lang="es-ES_tradnl" sz="1400">
              <a:latin typeface="Texta Alt" panose="00000500000000000000" pitchFamily="50" charset="0"/>
            </a:endParaRPr>
          </a:p>
        </p:txBody>
      </p:sp>
      <p:sp>
        <p:nvSpPr>
          <p:cNvPr id="14" name="Rectángulo: esquinas redondeadas 13">
            <a:extLst>
              <a:ext uri="{FF2B5EF4-FFF2-40B4-BE49-F238E27FC236}">
                <a16:creationId xmlns:a16="http://schemas.microsoft.com/office/drawing/2014/main" id="{CC0E5DD2-9011-B771-2787-E602D407F18B}"/>
              </a:ext>
            </a:extLst>
          </p:cNvPr>
          <p:cNvSpPr/>
          <p:nvPr/>
        </p:nvSpPr>
        <p:spPr>
          <a:xfrm>
            <a:off x="3708906" y="3443504"/>
            <a:ext cx="1694382" cy="334745"/>
          </a:xfrm>
          <a:prstGeom prst="round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400">
                <a:latin typeface="Texta Alt" panose="00000500000000000000" pitchFamily="50" charset="0"/>
              </a:rPr>
              <a:t>Campaña 2</a:t>
            </a:r>
            <a:endParaRPr lang="es-ES_tradnl" sz="1400">
              <a:latin typeface="Texta Alt" panose="00000500000000000000" pitchFamily="50" charset="0"/>
            </a:endParaRPr>
          </a:p>
        </p:txBody>
      </p:sp>
      <p:sp>
        <p:nvSpPr>
          <p:cNvPr id="15" name="Rectángulo: esquinas redondeadas 14">
            <a:extLst>
              <a:ext uri="{FF2B5EF4-FFF2-40B4-BE49-F238E27FC236}">
                <a16:creationId xmlns:a16="http://schemas.microsoft.com/office/drawing/2014/main" id="{2E6CEC92-B0C1-0794-2C49-F7A604BAF856}"/>
              </a:ext>
            </a:extLst>
          </p:cNvPr>
          <p:cNvSpPr/>
          <p:nvPr/>
        </p:nvSpPr>
        <p:spPr>
          <a:xfrm>
            <a:off x="3708906" y="5251763"/>
            <a:ext cx="1694382" cy="334745"/>
          </a:xfrm>
          <a:prstGeom prst="round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400">
                <a:latin typeface="Texta Alt" panose="00000500000000000000" pitchFamily="50" charset="0"/>
              </a:rPr>
              <a:t>Campaña N</a:t>
            </a:r>
            <a:endParaRPr lang="es-ES_tradnl" sz="1400">
              <a:latin typeface="Texta Alt" panose="00000500000000000000" pitchFamily="50" charset="0"/>
            </a:endParaRPr>
          </a:p>
        </p:txBody>
      </p:sp>
      <p:sp>
        <p:nvSpPr>
          <p:cNvPr id="30" name="Rectángulo: esquinas redondeadas 29">
            <a:extLst>
              <a:ext uri="{FF2B5EF4-FFF2-40B4-BE49-F238E27FC236}">
                <a16:creationId xmlns:a16="http://schemas.microsoft.com/office/drawing/2014/main" id="{42B8CD34-CF31-DD1E-BAA7-1F404AA00881}"/>
              </a:ext>
            </a:extLst>
          </p:cNvPr>
          <p:cNvSpPr/>
          <p:nvPr/>
        </p:nvSpPr>
        <p:spPr>
          <a:xfrm>
            <a:off x="5685213" y="2383151"/>
            <a:ext cx="1694382" cy="334745"/>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400">
                <a:latin typeface="Texta Alt" panose="00000500000000000000" pitchFamily="50" charset="0"/>
              </a:rPr>
              <a:t>Segmento 1</a:t>
            </a:r>
            <a:endParaRPr lang="es-ES_tradnl" sz="1400">
              <a:latin typeface="Texta Alt" panose="00000500000000000000" pitchFamily="50" charset="0"/>
            </a:endParaRPr>
          </a:p>
        </p:txBody>
      </p:sp>
      <p:sp>
        <p:nvSpPr>
          <p:cNvPr id="31" name="Rectángulo: esquinas redondeadas 30">
            <a:extLst>
              <a:ext uri="{FF2B5EF4-FFF2-40B4-BE49-F238E27FC236}">
                <a16:creationId xmlns:a16="http://schemas.microsoft.com/office/drawing/2014/main" id="{B052783F-593A-18E8-BA22-4C2C1D048707}"/>
              </a:ext>
            </a:extLst>
          </p:cNvPr>
          <p:cNvSpPr/>
          <p:nvPr/>
        </p:nvSpPr>
        <p:spPr>
          <a:xfrm>
            <a:off x="5685213" y="3445055"/>
            <a:ext cx="1694382" cy="334745"/>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400">
                <a:latin typeface="Texta Alt" panose="00000500000000000000" pitchFamily="50" charset="0"/>
              </a:rPr>
              <a:t>Segmento 1</a:t>
            </a:r>
            <a:endParaRPr lang="es-ES_tradnl" sz="1400">
              <a:latin typeface="Texta Alt" panose="00000500000000000000" pitchFamily="50" charset="0"/>
            </a:endParaRPr>
          </a:p>
        </p:txBody>
      </p:sp>
      <p:sp>
        <p:nvSpPr>
          <p:cNvPr id="32" name="Rectángulo: esquinas redondeadas 31">
            <a:extLst>
              <a:ext uri="{FF2B5EF4-FFF2-40B4-BE49-F238E27FC236}">
                <a16:creationId xmlns:a16="http://schemas.microsoft.com/office/drawing/2014/main" id="{50C24A36-AFF6-97C2-F1D8-385850B35528}"/>
              </a:ext>
            </a:extLst>
          </p:cNvPr>
          <p:cNvSpPr/>
          <p:nvPr/>
        </p:nvSpPr>
        <p:spPr>
          <a:xfrm>
            <a:off x="5690260" y="5249122"/>
            <a:ext cx="1694382" cy="334745"/>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400">
                <a:latin typeface="Texta Alt" panose="00000500000000000000" pitchFamily="50" charset="0"/>
              </a:rPr>
              <a:t>N Segmentos</a:t>
            </a:r>
            <a:endParaRPr lang="es-ES_tradnl" sz="1400">
              <a:latin typeface="Texta Alt" panose="00000500000000000000" pitchFamily="50" charset="0"/>
            </a:endParaRPr>
          </a:p>
        </p:txBody>
      </p:sp>
      <p:sp>
        <p:nvSpPr>
          <p:cNvPr id="34" name="Rectángulo: esquinas redondeadas 33">
            <a:extLst>
              <a:ext uri="{FF2B5EF4-FFF2-40B4-BE49-F238E27FC236}">
                <a16:creationId xmlns:a16="http://schemas.microsoft.com/office/drawing/2014/main" id="{DED8F25F-1734-4B7D-FAEB-50633CEDFD8A}"/>
              </a:ext>
            </a:extLst>
          </p:cNvPr>
          <p:cNvSpPr/>
          <p:nvPr/>
        </p:nvSpPr>
        <p:spPr>
          <a:xfrm>
            <a:off x="7661520" y="3443503"/>
            <a:ext cx="1694382" cy="334745"/>
          </a:xfrm>
          <a:prstGeom prst="round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400">
                <a:latin typeface="Texta Alt" panose="00000500000000000000" pitchFamily="50" charset="0"/>
              </a:rPr>
              <a:t>Email</a:t>
            </a:r>
            <a:endParaRPr lang="es-ES_tradnl" sz="1400">
              <a:latin typeface="Texta Alt" panose="00000500000000000000" pitchFamily="50" charset="0"/>
            </a:endParaRPr>
          </a:p>
        </p:txBody>
      </p:sp>
      <p:sp>
        <p:nvSpPr>
          <p:cNvPr id="35" name="Rectángulo: esquinas redondeadas 34">
            <a:extLst>
              <a:ext uri="{FF2B5EF4-FFF2-40B4-BE49-F238E27FC236}">
                <a16:creationId xmlns:a16="http://schemas.microsoft.com/office/drawing/2014/main" id="{1672F331-6132-8488-F56B-C9987E7A1354}"/>
              </a:ext>
            </a:extLst>
          </p:cNvPr>
          <p:cNvSpPr/>
          <p:nvPr/>
        </p:nvSpPr>
        <p:spPr>
          <a:xfrm>
            <a:off x="7661520" y="2381061"/>
            <a:ext cx="1694382" cy="334745"/>
          </a:xfrm>
          <a:prstGeom prst="round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400">
                <a:latin typeface="Texta Alt" panose="00000500000000000000" pitchFamily="50" charset="0"/>
              </a:rPr>
              <a:t>Telefónico</a:t>
            </a:r>
            <a:endParaRPr lang="es-ES_tradnl" sz="1400">
              <a:latin typeface="Texta Alt" panose="00000500000000000000" pitchFamily="50" charset="0"/>
            </a:endParaRPr>
          </a:p>
        </p:txBody>
      </p:sp>
      <p:sp>
        <p:nvSpPr>
          <p:cNvPr id="36" name="Rectángulo: esquinas redondeadas 35">
            <a:extLst>
              <a:ext uri="{FF2B5EF4-FFF2-40B4-BE49-F238E27FC236}">
                <a16:creationId xmlns:a16="http://schemas.microsoft.com/office/drawing/2014/main" id="{08A93B7E-6A88-72CB-2E9D-02590CA9C35E}"/>
              </a:ext>
            </a:extLst>
          </p:cNvPr>
          <p:cNvSpPr/>
          <p:nvPr/>
        </p:nvSpPr>
        <p:spPr>
          <a:xfrm>
            <a:off x="7661520" y="5249122"/>
            <a:ext cx="1694382" cy="334745"/>
          </a:xfrm>
          <a:prstGeom prst="round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400">
                <a:latin typeface="Texta Alt" panose="00000500000000000000" pitchFamily="50" charset="0"/>
              </a:rPr>
              <a:t>Canal X</a:t>
            </a:r>
            <a:endParaRPr lang="es-ES_tradnl" sz="1400">
              <a:latin typeface="Texta Alt" panose="00000500000000000000" pitchFamily="50" charset="0"/>
            </a:endParaRPr>
          </a:p>
        </p:txBody>
      </p:sp>
      <p:sp>
        <p:nvSpPr>
          <p:cNvPr id="45" name="Rectángulo: esquinas redondeadas 44">
            <a:extLst>
              <a:ext uri="{FF2B5EF4-FFF2-40B4-BE49-F238E27FC236}">
                <a16:creationId xmlns:a16="http://schemas.microsoft.com/office/drawing/2014/main" id="{DCF86077-15C0-B368-E6FE-49A95C23B9EE}"/>
              </a:ext>
            </a:extLst>
          </p:cNvPr>
          <p:cNvSpPr/>
          <p:nvPr/>
        </p:nvSpPr>
        <p:spPr>
          <a:xfrm>
            <a:off x="5873172" y="2815029"/>
            <a:ext cx="1381616" cy="135830"/>
          </a:xfrm>
          <a:prstGeom prst="roundRect">
            <a:avLst/>
          </a:prstGeom>
          <a:gradFill flip="none" rotWithShape="1">
            <a:gsLst>
              <a:gs pos="0">
                <a:srgbClr val="D92962">
                  <a:shade val="30000"/>
                  <a:satMod val="115000"/>
                </a:srgbClr>
              </a:gs>
              <a:gs pos="50000">
                <a:srgbClr val="D92962">
                  <a:shade val="67500"/>
                  <a:satMod val="115000"/>
                </a:srgbClr>
              </a:gs>
              <a:gs pos="100000">
                <a:srgbClr val="D92962">
                  <a:shade val="100000"/>
                  <a:satMod val="115000"/>
                </a:srgbClr>
              </a:gs>
            </a:gsLst>
            <a:lin ang="10800000" scaled="1"/>
            <a:tileRec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000">
                <a:latin typeface="Texta Alt" panose="00000500000000000000" pitchFamily="50" charset="0"/>
              </a:rPr>
              <a:t>Registro 1</a:t>
            </a:r>
            <a:endParaRPr lang="es-ES_tradnl" sz="1000">
              <a:latin typeface="Texta Alt" panose="00000500000000000000" pitchFamily="50" charset="0"/>
            </a:endParaRPr>
          </a:p>
        </p:txBody>
      </p:sp>
      <p:sp>
        <p:nvSpPr>
          <p:cNvPr id="46" name="Rectángulo: esquinas redondeadas 45">
            <a:extLst>
              <a:ext uri="{FF2B5EF4-FFF2-40B4-BE49-F238E27FC236}">
                <a16:creationId xmlns:a16="http://schemas.microsoft.com/office/drawing/2014/main" id="{024CDE37-9C91-0B05-D4B2-37556E510079}"/>
              </a:ext>
            </a:extLst>
          </p:cNvPr>
          <p:cNvSpPr/>
          <p:nvPr/>
        </p:nvSpPr>
        <p:spPr>
          <a:xfrm>
            <a:off x="5870055" y="3016111"/>
            <a:ext cx="1381616" cy="135830"/>
          </a:xfrm>
          <a:prstGeom prst="roundRect">
            <a:avLst/>
          </a:prstGeom>
          <a:gradFill flip="none" rotWithShape="1">
            <a:gsLst>
              <a:gs pos="0">
                <a:srgbClr val="D92962">
                  <a:shade val="30000"/>
                  <a:satMod val="115000"/>
                </a:srgbClr>
              </a:gs>
              <a:gs pos="50000">
                <a:srgbClr val="D92962">
                  <a:shade val="67500"/>
                  <a:satMod val="115000"/>
                </a:srgbClr>
              </a:gs>
              <a:gs pos="100000">
                <a:srgbClr val="D92962">
                  <a:shade val="100000"/>
                  <a:satMod val="115000"/>
                </a:srgbClr>
              </a:gs>
            </a:gsLst>
            <a:lin ang="10800000" scaled="1"/>
            <a:tileRec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000">
                <a:latin typeface="Texta Alt" panose="00000500000000000000" pitchFamily="50" charset="0"/>
              </a:rPr>
              <a:t>Registro 2</a:t>
            </a:r>
            <a:endParaRPr lang="es-ES_tradnl" sz="1000">
              <a:latin typeface="Texta Alt" panose="00000500000000000000" pitchFamily="50" charset="0"/>
            </a:endParaRPr>
          </a:p>
        </p:txBody>
      </p:sp>
      <p:sp>
        <p:nvSpPr>
          <p:cNvPr id="47" name="Rectángulo: esquinas redondeadas 46">
            <a:extLst>
              <a:ext uri="{FF2B5EF4-FFF2-40B4-BE49-F238E27FC236}">
                <a16:creationId xmlns:a16="http://schemas.microsoft.com/office/drawing/2014/main" id="{E03588BD-D4F9-F270-F557-9A68E968BE49}"/>
              </a:ext>
            </a:extLst>
          </p:cNvPr>
          <p:cNvSpPr/>
          <p:nvPr/>
        </p:nvSpPr>
        <p:spPr>
          <a:xfrm>
            <a:off x="5866937" y="3217193"/>
            <a:ext cx="1381616" cy="135830"/>
          </a:xfrm>
          <a:prstGeom prst="roundRect">
            <a:avLst/>
          </a:prstGeom>
          <a:gradFill flip="none" rotWithShape="1">
            <a:gsLst>
              <a:gs pos="0">
                <a:srgbClr val="D92962">
                  <a:shade val="30000"/>
                  <a:satMod val="115000"/>
                </a:srgbClr>
              </a:gs>
              <a:gs pos="50000">
                <a:srgbClr val="D92962">
                  <a:shade val="67500"/>
                  <a:satMod val="115000"/>
                </a:srgbClr>
              </a:gs>
              <a:gs pos="100000">
                <a:srgbClr val="D92962">
                  <a:shade val="100000"/>
                  <a:satMod val="115000"/>
                </a:srgbClr>
              </a:gs>
            </a:gsLst>
            <a:lin ang="10800000" scaled="1"/>
            <a:tileRec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000">
                <a:latin typeface="Texta Alt" panose="00000500000000000000" pitchFamily="50" charset="0"/>
              </a:rPr>
              <a:t>Registro N</a:t>
            </a:r>
            <a:endParaRPr lang="es-ES_tradnl" sz="1000">
              <a:latin typeface="Texta Alt" panose="00000500000000000000" pitchFamily="50" charset="0"/>
            </a:endParaRPr>
          </a:p>
        </p:txBody>
      </p:sp>
      <p:cxnSp>
        <p:nvCxnSpPr>
          <p:cNvPr id="51" name="Conector recto de flecha 50">
            <a:extLst>
              <a:ext uri="{FF2B5EF4-FFF2-40B4-BE49-F238E27FC236}">
                <a16:creationId xmlns:a16="http://schemas.microsoft.com/office/drawing/2014/main" id="{2DFB7AB2-A0C3-BFFD-7753-FB2BC699893A}"/>
              </a:ext>
            </a:extLst>
          </p:cNvPr>
          <p:cNvCxnSpPr>
            <a:cxnSpLocks/>
            <a:stCxn id="4" idx="3"/>
          </p:cNvCxnSpPr>
          <p:nvPr/>
        </p:nvCxnSpPr>
        <p:spPr>
          <a:xfrm>
            <a:off x="2248416" y="2548435"/>
            <a:ext cx="281926" cy="0"/>
          </a:xfrm>
          <a:prstGeom prst="straightConnector1">
            <a:avLst/>
          </a:prstGeom>
          <a:ln w="19050">
            <a:solidFill>
              <a:srgbClr val="25A2FF"/>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ector recto de flecha 52">
            <a:extLst>
              <a:ext uri="{FF2B5EF4-FFF2-40B4-BE49-F238E27FC236}">
                <a16:creationId xmlns:a16="http://schemas.microsoft.com/office/drawing/2014/main" id="{063E5E8E-94E0-ED6F-D9A1-E2B708EE5F6D}"/>
              </a:ext>
            </a:extLst>
          </p:cNvPr>
          <p:cNvCxnSpPr>
            <a:cxnSpLocks/>
            <a:stCxn id="5" idx="3"/>
          </p:cNvCxnSpPr>
          <p:nvPr/>
        </p:nvCxnSpPr>
        <p:spPr>
          <a:xfrm>
            <a:off x="2248416" y="3081721"/>
            <a:ext cx="281636" cy="0"/>
          </a:xfrm>
          <a:prstGeom prst="straightConnector1">
            <a:avLst/>
          </a:prstGeom>
          <a:ln w="19050">
            <a:solidFill>
              <a:srgbClr val="25A2FF"/>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ector recto de flecha 57">
            <a:extLst>
              <a:ext uri="{FF2B5EF4-FFF2-40B4-BE49-F238E27FC236}">
                <a16:creationId xmlns:a16="http://schemas.microsoft.com/office/drawing/2014/main" id="{5A2F0D6A-5500-407F-D3F5-32D5F8A84D28}"/>
              </a:ext>
            </a:extLst>
          </p:cNvPr>
          <p:cNvCxnSpPr>
            <a:cxnSpLocks/>
            <a:stCxn id="6" idx="3"/>
          </p:cNvCxnSpPr>
          <p:nvPr/>
        </p:nvCxnSpPr>
        <p:spPr>
          <a:xfrm>
            <a:off x="2248416" y="5419902"/>
            <a:ext cx="281636" cy="0"/>
          </a:xfrm>
          <a:prstGeom prst="straightConnector1">
            <a:avLst/>
          </a:prstGeom>
          <a:ln w="19050">
            <a:solidFill>
              <a:srgbClr val="25A2FF"/>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onector recto 67">
            <a:extLst>
              <a:ext uri="{FF2B5EF4-FFF2-40B4-BE49-F238E27FC236}">
                <a16:creationId xmlns:a16="http://schemas.microsoft.com/office/drawing/2014/main" id="{D8E68ABA-AC8E-814C-B3B8-41D4821E29EB}"/>
              </a:ext>
            </a:extLst>
          </p:cNvPr>
          <p:cNvCxnSpPr>
            <a:cxnSpLocks/>
            <a:stCxn id="14" idx="2"/>
            <a:endCxn id="15" idx="0"/>
          </p:cNvCxnSpPr>
          <p:nvPr/>
        </p:nvCxnSpPr>
        <p:spPr>
          <a:xfrm>
            <a:off x="4556097" y="3778249"/>
            <a:ext cx="0" cy="1473514"/>
          </a:xfrm>
          <a:prstGeom prst="line">
            <a:avLst/>
          </a:prstGeom>
          <a:ln w="19050">
            <a:solidFill>
              <a:srgbClr val="25A2FF"/>
            </a:solidFill>
            <a:prstDash val="sysDash"/>
          </a:ln>
        </p:spPr>
        <p:style>
          <a:lnRef idx="1">
            <a:schemeClr val="accent1"/>
          </a:lnRef>
          <a:fillRef idx="0">
            <a:schemeClr val="accent1"/>
          </a:fillRef>
          <a:effectRef idx="0">
            <a:schemeClr val="accent1"/>
          </a:effectRef>
          <a:fontRef idx="minor">
            <a:schemeClr val="tx1"/>
          </a:fontRef>
        </p:style>
      </p:cxnSp>
      <p:cxnSp>
        <p:nvCxnSpPr>
          <p:cNvPr id="72" name="Conector recto de flecha 71">
            <a:extLst>
              <a:ext uri="{FF2B5EF4-FFF2-40B4-BE49-F238E27FC236}">
                <a16:creationId xmlns:a16="http://schemas.microsoft.com/office/drawing/2014/main" id="{279D4445-626E-4621-7ECB-4FCBF80BE2AF}"/>
              </a:ext>
            </a:extLst>
          </p:cNvPr>
          <p:cNvCxnSpPr>
            <a:cxnSpLocks/>
            <a:stCxn id="12" idx="1"/>
          </p:cNvCxnSpPr>
          <p:nvPr/>
        </p:nvCxnSpPr>
        <p:spPr>
          <a:xfrm flipH="1">
            <a:off x="3426981" y="2550524"/>
            <a:ext cx="281925" cy="0"/>
          </a:xfrm>
          <a:prstGeom prst="straightConnector1">
            <a:avLst/>
          </a:prstGeom>
          <a:ln w="19050">
            <a:solidFill>
              <a:srgbClr val="25A2FF"/>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ector recto de flecha 74">
            <a:extLst>
              <a:ext uri="{FF2B5EF4-FFF2-40B4-BE49-F238E27FC236}">
                <a16:creationId xmlns:a16="http://schemas.microsoft.com/office/drawing/2014/main" id="{F4F69CA5-615A-9690-5B10-313F34522C3F}"/>
              </a:ext>
            </a:extLst>
          </p:cNvPr>
          <p:cNvCxnSpPr>
            <a:cxnSpLocks/>
            <a:stCxn id="14" idx="1"/>
          </p:cNvCxnSpPr>
          <p:nvPr/>
        </p:nvCxnSpPr>
        <p:spPr>
          <a:xfrm flipH="1">
            <a:off x="3428724" y="3610877"/>
            <a:ext cx="280182" cy="0"/>
          </a:xfrm>
          <a:prstGeom prst="straightConnector1">
            <a:avLst/>
          </a:prstGeom>
          <a:ln w="19050">
            <a:solidFill>
              <a:srgbClr val="25A2FF"/>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ector recto de flecha 77">
            <a:extLst>
              <a:ext uri="{FF2B5EF4-FFF2-40B4-BE49-F238E27FC236}">
                <a16:creationId xmlns:a16="http://schemas.microsoft.com/office/drawing/2014/main" id="{29CCF39E-02E9-C1C8-F9DF-FE44CEF36D6C}"/>
              </a:ext>
            </a:extLst>
          </p:cNvPr>
          <p:cNvCxnSpPr>
            <a:cxnSpLocks/>
            <a:stCxn id="15" idx="1"/>
          </p:cNvCxnSpPr>
          <p:nvPr/>
        </p:nvCxnSpPr>
        <p:spPr>
          <a:xfrm flipH="1" flipV="1">
            <a:off x="3426981" y="5416495"/>
            <a:ext cx="281925" cy="2641"/>
          </a:xfrm>
          <a:prstGeom prst="straightConnector1">
            <a:avLst/>
          </a:prstGeom>
          <a:ln w="19050">
            <a:solidFill>
              <a:srgbClr val="25A2FF"/>
            </a:solidFill>
            <a:tailEnd type="triangle"/>
          </a:ln>
        </p:spPr>
        <p:style>
          <a:lnRef idx="1">
            <a:schemeClr val="accent1"/>
          </a:lnRef>
          <a:fillRef idx="0">
            <a:schemeClr val="accent1"/>
          </a:fillRef>
          <a:effectRef idx="0">
            <a:schemeClr val="accent1"/>
          </a:effectRef>
          <a:fontRef idx="minor">
            <a:schemeClr val="tx1"/>
          </a:fontRef>
        </p:style>
      </p:cxnSp>
      <p:sp>
        <p:nvSpPr>
          <p:cNvPr id="81" name="Rectángulo: esquinas redondeadas 80">
            <a:extLst>
              <a:ext uri="{FF2B5EF4-FFF2-40B4-BE49-F238E27FC236}">
                <a16:creationId xmlns:a16="http://schemas.microsoft.com/office/drawing/2014/main" id="{C0118F70-C9BD-158C-72F9-F216964855AA}"/>
              </a:ext>
            </a:extLst>
          </p:cNvPr>
          <p:cNvSpPr/>
          <p:nvPr/>
        </p:nvSpPr>
        <p:spPr>
          <a:xfrm>
            <a:off x="554034" y="3447634"/>
            <a:ext cx="1694382" cy="334745"/>
          </a:xfrm>
          <a:prstGeom prst="roundRect">
            <a:avLst/>
          </a:prstGeom>
          <a:gradFill flip="none" rotWithShape="1">
            <a:gsLst>
              <a:gs pos="0">
                <a:srgbClr val="25A2FF">
                  <a:shade val="30000"/>
                  <a:satMod val="115000"/>
                </a:srgbClr>
              </a:gs>
              <a:gs pos="50000">
                <a:srgbClr val="25A2FF">
                  <a:shade val="67500"/>
                  <a:satMod val="115000"/>
                </a:srgbClr>
              </a:gs>
              <a:gs pos="100000">
                <a:srgbClr val="25A2FF">
                  <a:shade val="100000"/>
                  <a:satMod val="115000"/>
                </a:srgbClr>
              </a:gs>
            </a:gsLst>
            <a:lin ang="16200000" scaled="1"/>
            <a:tileRec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400">
                <a:latin typeface="Texta Alt" panose="00000500000000000000" pitchFamily="50" charset="0"/>
              </a:rPr>
              <a:t>Agente 3</a:t>
            </a:r>
            <a:endParaRPr lang="es-ES_tradnl" sz="1400">
              <a:latin typeface="Texta Alt" panose="00000500000000000000" pitchFamily="50" charset="0"/>
            </a:endParaRPr>
          </a:p>
        </p:txBody>
      </p:sp>
      <p:cxnSp>
        <p:nvCxnSpPr>
          <p:cNvPr id="82" name="Conector recto de flecha 81">
            <a:extLst>
              <a:ext uri="{FF2B5EF4-FFF2-40B4-BE49-F238E27FC236}">
                <a16:creationId xmlns:a16="http://schemas.microsoft.com/office/drawing/2014/main" id="{1373EA42-3428-5450-AD3C-036DB8EACB5D}"/>
              </a:ext>
            </a:extLst>
          </p:cNvPr>
          <p:cNvCxnSpPr>
            <a:cxnSpLocks/>
            <a:stCxn id="81" idx="3"/>
          </p:cNvCxnSpPr>
          <p:nvPr/>
        </p:nvCxnSpPr>
        <p:spPr>
          <a:xfrm>
            <a:off x="2248416" y="3615007"/>
            <a:ext cx="281636" cy="0"/>
          </a:xfrm>
          <a:prstGeom prst="straightConnector1">
            <a:avLst/>
          </a:prstGeom>
          <a:ln w="19050">
            <a:solidFill>
              <a:srgbClr val="25A2FF"/>
            </a:solidFill>
            <a:tailEnd type="triangle"/>
          </a:ln>
        </p:spPr>
        <p:style>
          <a:lnRef idx="1">
            <a:schemeClr val="accent1"/>
          </a:lnRef>
          <a:fillRef idx="0">
            <a:schemeClr val="accent1"/>
          </a:fillRef>
          <a:effectRef idx="0">
            <a:schemeClr val="accent1"/>
          </a:effectRef>
          <a:fontRef idx="minor">
            <a:schemeClr val="tx1"/>
          </a:fontRef>
        </p:style>
      </p:cxnSp>
      <p:cxnSp>
        <p:nvCxnSpPr>
          <p:cNvPr id="85" name="Conector recto de flecha 84">
            <a:extLst>
              <a:ext uri="{FF2B5EF4-FFF2-40B4-BE49-F238E27FC236}">
                <a16:creationId xmlns:a16="http://schemas.microsoft.com/office/drawing/2014/main" id="{B74721C1-E735-FFC6-EC47-8CF5043F2395}"/>
              </a:ext>
            </a:extLst>
          </p:cNvPr>
          <p:cNvCxnSpPr>
            <a:cxnSpLocks/>
            <a:stCxn id="30" idx="1"/>
            <a:endCxn id="12" idx="3"/>
          </p:cNvCxnSpPr>
          <p:nvPr/>
        </p:nvCxnSpPr>
        <p:spPr>
          <a:xfrm flipH="1">
            <a:off x="5403288" y="2550524"/>
            <a:ext cx="281925" cy="0"/>
          </a:xfrm>
          <a:prstGeom prst="straightConnector1">
            <a:avLst/>
          </a:prstGeom>
          <a:ln w="19050">
            <a:solidFill>
              <a:srgbClr val="25A2FF"/>
            </a:solidFill>
            <a:tailEnd type="triangle"/>
          </a:ln>
        </p:spPr>
        <p:style>
          <a:lnRef idx="1">
            <a:schemeClr val="accent1"/>
          </a:lnRef>
          <a:fillRef idx="0">
            <a:schemeClr val="accent1"/>
          </a:fillRef>
          <a:effectRef idx="0">
            <a:schemeClr val="accent1"/>
          </a:effectRef>
          <a:fontRef idx="minor">
            <a:schemeClr val="tx1"/>
          </a:fontRef>
        </p:style>
      </p:cxnSp>
      <p:cxnSp>
        <p:nvCxnSpPr>
          <p:cNvPr id="91" name="Conector recto de flecha 90">
            <a:extLst>
              <a:ext uri="{FF2B5EF4-FFF2-40B4-BE49-F238E27FC236}">
                <a16:creationId xmlns:a16="http://schemas.microsoft.com/office/drawing/2014/main" id="{BE39CA6F-0F48-39FA-7D86-89A063EF03E3}"/>
              </a:ext>
            </a:extLst>
          </p:cNvPr>
          <p:cNvCxnSpPr>
            <a:cxnSpLocks/>
            <a:stCxn id="32" idx="1"/>
            <a:endCxn id="15" idx="3"/>
          </p:cNvCxnSpPr>
          <p:nvPr/>
        </p:nvCxnSpPr>
        <p:spPr>
          <a:xfrm flipH="1">
            <a:off x="5403288" y="5416495"/>
            <a:ext cx="286972" cy="2641"/>
          </a:xfrm>
          <a:prstGeom prst="straightConnector1">
            <a:avLst/>
          </a:prstGeom>
          <a:ln w="19050">
            <a:solidFill>
              <a:srgbClr val="25A2FF"/>
            </a:solidFill>
            <a:tailEnd type="triangle"/>
          </a:ln>
        </p:spPr>
        <p:style>
          <a:lnRef idx="1">
            <a:schemeClr val="accent1"/>
          </a:lnRef>
          <a:fillRef idx="0">
            <a:schemeClr val="accent1"/>
          </a:fillRef>
          <a:effectRef idx="0">
            <a:schemeClr val="accent1"/>
          </a:effectRef>
          <a:fontRef idx="minor">
            <a:schemeClr val="tx1"/>
          </a:fontRef>
        </p:style>
      </p:cxnSp>
      <p:cxnSp>
        <p:nvCxnSpPr>
          <p:cNvPr id="99" name="Conector: angular 98">
            <a:extLst>
              <a:ext uri="{FF2B5EF4-FFF2-40B4-BE49-F238E27FC236}">
                <a16:creationId xmlns:a16="http://schemas.microsoft.com/office/drawing/2014/main" id="{E689B46F-6120-7DB2-E91E-F69520CE1D1A}"/>
              </a:ext>
            </a:extLst>
          </p:cNvPr>
          <p:cNvCxnSpPr>
            <a:endCxn id="45" idx="1"/>
          </p:cNvCxnSpPr>
          <p:nvPr/>
        </p:nvCxnSpPr>
        <p:spPr>
          <a:xfrm rot="16200000" flipH="1">
            <a:off x="5721630" y="2731401"/>
            <a:ext cx="167137" cy="135947"/>
          </a:xfrm>
          <a:prstGeom prst="bentConnector2">
            <a:avLst/>
          </a:prstGeom>
          <a:ln w="19050">
            <a:solidFill>
              <a:srgbClr val="25A2FF"/>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0" name="Conector: angular 99">
            <a:extLst>
              <a:ext uri="{FF2B5EF4-FFF2-40B4-BE49-F238E27FC236}">
                <a16:creationId xmlns:a16="http://schemas.microsoft.com/office/drawing/2014/main" id="{52742F5C-2E13-4900-7971-CE1E653F8A56}"/>
              </a:ext>
            </a:extLst>
          </p:cNvPr>
          <p:cNvCxnSpPr>
            <a:cxnSpLocks/>
            <a:endCxn id="46" idx="1"/>
          </p:cNvCxnSpPr>
          <p:nvPr/>
        </p:nvCxnSpPr>
        <p:spPr>
          <a:xfrm rot="16200000" flipH="1">
            <a:off x="5617011" y="2830982"/>
            <a:ext cx="371250" cy="134838"/>
          </a:xfrm>
          <a:prstGeom prst="bentConnector2">
            <a:avLst/>
          </a:prstGeom>
          <a:ln w="19050">
            <a:solidFill>
              <a:srgbClr val="25A2FF"/>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2" name="Conector: angular 101">
            <a:extLst>
              <a:ext uri="{FF2B5EF4-FFF2-40B4-BE49-F238E27FC236}">
                <a16:creationId xmlns:a16="http://schemas.microsoft.com/office/drawing/2014/main" id="{82843BB7-5D2E-22C8-B737-8A1D7A8CAC25}"/>
              </a:ext>
            </a:extLst>
          </p:cNvPr>
          <p:cNvCxnSpPr>
            <a:cxnSpLocks/>
            <a:endCxn id="47" idx="1"/>
          </p:cNvCxnSpPr>
          <p:nvPr/>
        </p:nvCxnSpPr>
        <p:spPr>
          <a:xfrm rot="16200000" flipH="1">
            <a:off x="5514133" y="2932303"/>
            <a:ext cx="572331" cy="133277"/>
          </a:xfrm>
          <a:prstGeom prst="bentConnector2">
            <a:avLst/>
          </a:prstGeom>
          <a:ln w="19050">
            <a:solidFill>
              <a:srgbClr val="25A2FF"/>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15" name="Rectángulo: esquinas redondeadas 114">
            <a:extLst>
              <a:ext uri="{FF2B5EF4-FFF2-40B4-BE49-F238E27FC236}">
                <a16:creationId xmlns:a16="http://schemas.microsoft.com/office/drawing/2014/main" id="{FEDCDF18-56A8-B71B-34DA-4415614D04AA}"/>
              </a:ext>
            </a:extLst>
          </p:cNvPr>
          <p:cNvSpPr/>
          <p:nvPr/>
        </p:nvSpPr>
        <p:spPr>
          <a:xfrm>
            <a:off x="5682948" y="3975203"/>
            <a:ext cx="1694382" cy="334745"/>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400">
                <a:latin typeface="Texta Alt" panose="00000500000000000000" pitchFamily="50" charset="0"/>
              </a:rPr>
              <a:t>Segmento 2</a:t>
            </a:r>
            <a:endParaRPr lang="es-ES_tradnl" sz="1400">
              <a:latin typeface="Texta Alt" panose="00000500000000000000" pitchFamily="50" charset="0"/>
            </a:endParaRPr>
          </a:p>
        </p:txBody>
      </p:sp>
      <p:cxnSp>
        <p:nvCxnSpPr>
          <p:cNvPr id="117" name="Conector: angular 116">
            <a:extLst>
              <a:ext uri="{FF2B5EF4-FFF2-40B4-BE49-F238E27FC236}">
                <a16:creationId xmlns:a16="http://schemas.microsoft.com/office/drawing/2014/main" id="{A0FD843E-B55A-70C9-6422-8B703866022B}"/>
              </a:ext>
            </a:extLst>
          </p:cNvPr>
          <p:cNvCxnSpPr>
            <a:stCxn id="115" idx="1"/>
            <a:endCxn id="14" idx="3"/>
          </p:cNvCxnSpPr>
          <p:nvPr/>
        </p:nvCxnSpPr>
        <p:spPr>
          <a:xfrm rot="10800000">
            <a:off x="5403288" y="3610878"/>
            <a:ext cx="279660" cy="531699"/>
          </a:xfrm>
          <a:prstGeom prst="bentConnector3">
            <a:avLst/>
          </a:prstGeom>
          <a:ln w="19050">
            <a:solidFill>
              <a:srgbClr val="25A2FF"/>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Conector recto de flecha 118">
            <a:extLst>
              <a:ext uri="{FF2B5EF4-FFF2-40B4-BE49-F238E27FC236}">
                <a16:creationId xmlns:a16="http://schemas.microsoft.com/office/drawing/2014/main" id="{B78F323A-74B3-4B41-FCEC-4CC5A0A6A22D}"/>
              </a:ext>
            </a:extLst>
          </p:cNvPr>
          <p:cNvCxnSpPr>
            <a:stCxn id="31" idx="1"/>
            <a:endCxn id="14" idx="3"/>
          </p:cNvCxnSpPr>
          <p:nvPr/>
        </p:nvCxnSpPr>
        <p:spPr>
          <a:xfrm flipH="1" flipV="1">
            <a:off x="5403288" y="3610877"/>
            <a:ext cx="281925" cy="1551"/>
          </a:xfrm>
          <a:prstGeom prst="straightConnector1">
            <a:avLst/>
          </a:prstGeom>
          <a:ln w="19050">
            <a:solidFill>
              <a:srgbClr val="25A2FF"/>
            </a:solidFill>
            <a:tailEnd type="triangle"/>
          </a:ln>
        </p:spPr>
        <p:style>
          <a:lnRef idx="1">
            <a:schemeClr val="accent1"/>
          </a:lnRef>
          <a:fillRef idx="0">
            <a:schemeClr val="accent1"/>
          </a:fillRef>
          <a:effectRef idx="0">
            <a:schemeClr val="accent1"/>
          </a:effectRef>
          <a:fontRef idx="minor">
            <a:schemeClr val="tx1"/>
          </a:fontRef>
        </p:style>
      </p:cxnSp>
      <p:sp>
        <p:nvSpPr>
          <p:cNvPr id="122" name="Rectángulo: esquinas redondeadas 121">
            <a:extLst>
              <a:ext uri="{FF2B5EF4-FFF2-40B4-BE49-F238E27FC236}">
                <a16:creationId xmlns:a16="http://schemas.microsoft.com/office/drawing/2014/main" id="{AD779BF4-E667-15ED-50AB-7F0132E4D8D7}"/>
              </a:ext>
            </a:extLst>
          </p:cNvPr>
          <p:cNvSpPr/>
          <p:nvPr/>
        </p:nvSpPr>
        <p:spPr>
          <a:xfrm>
            <a:off x="7661520" y="3973670"/>
            <a:ext cx="1694382" cy="334745"/>
          </a:xfrm>
          <a:prstGeom prst="round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400">
                <a:latin typeface="Texta Alt" panose="00000500000000000000" pitchFamily="50" charset="0"/>
              </a:rPr>
              <a:t>Telefónico</a:t>
            </a:r>
            <a:endParaRPr lang="es-ES_tradnl" sz="1400">
              <a:latin typeface="Texta Alt" panose="00000500000000000000" pitchFamily="50" charset="0"/>
            </a:endParaRPr>
          </a:p>
        </p:txBody>
      </p:sp>
      <p:cxnSp>
        <p:nvCxnSpPr>
          <p:cNvPr id="123" name="Conector recto de flecha 122">
            <a:extLst>
              <a:ext uri="{FF2B5EF4-FFF2-40B4-BE49-F238E27FC236}">
                <a16:creationId xmlns:a16="http://schemas.microsoft.com/office/drawing/2014/main" id="{64A7DC2B-F496-4C2F-D2AE-2A2596EE43F4}"/>
              </a:ext>
            </a:extLst>
          </p:cNvPr>
          <p:cNvCxnSpPr>
            <a:cxnSpLocks/>
            <a:stCxn id="35" idx="1"/>
            <a:endCxn id="30" idx="3"/>
          </p:cNvCxnSpPr>
          <p:nvPr/>
        </p:nvCxnSpPr>
        <p:spPr>
          <a:xfrm flipH="1">
            <a:off x="7379595" y="2548434"/>
            <a:ext cx="281925" cy="2090"/>
          </a:xfrm>
          <a:prstGeom prst="straightConnector1">
            <a:avLst/>
          </a:prstGeom>
          <a:ln w="19050">
            <a:solidFill>
              <a:srgbClr val="25A2FF"/>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Conector recto de flecha 126">
            <a:extLst>
              <a:ext uri="{FF2B5EF4-FFF2-40B4-BE49-F238E27FC236}">
                <a16:creationId xmlns:a16="http://schemas.microsoft.com/office/drawing/2014/main" id="{87EEB854-A76F-BB4F-2200-A1D645CF4FEA}"/>
              </a:ext>
            </a:extLst>
          </p:cNvPr>
          <p:cNvCxnSpPr>
            <a:cxnSpLocks/>
            <a:stCxn id="34" idx="1"/>
            <a:endCxn id="31" idx="3"/>
          </p:cNvCxnSpPr>
          <p:nvPr/>
        </p:nvCxnSpPr>
        <p:spPr>
          <a:xfrm flipH="1">
            <a:off x="7379595" y="3610876"/>
            <a:ext cx="281925" cy="1552"/>
          </a:xfrm>
          <a:prstGeom prst="straightConnector1">
            <a:avLst/>
          </a:prstGeom>
          <a:ln w="19050">
            <a:solidFill>
              <a:srgbClr val="25A2FF"/>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Conector recto de flecha 129">
            <a:extLst>
              <a:ext uri="{FF2B5EF4-FFF2-40B4-BE49-F238E27FC236}">
                <a16:creationId xmlns:a16="http://schemas.microsoft.com/office/drawing/2014/main" id="{CFF34353-27E1-DEEB-4998-A7B458FE230D}"/>
              </a:ext>
            </a:extLst>
          </p:cNvPr>
          <p:cNvCxnSpPr>
            <a:cxnSpLocks/>
            <a:stCxn id="122" idx="1"/>
            <a:endCxn id="115" idx="3"/>
          </p:cNvCxnSpPr>
          <p:nvPr/>
        </p:nvCxnSpPr>
        <p:spPr>
          <a:xfrm flipH="1">
            <a:off x="7377330" y="4141043"/>
            <a:ext cx="284190" cy="1533"/>
          </a:xfrm>
          <a:prstGeom prst="straightConnector1">
            <a:avLst/>
          </a:prstGeom>
          <a:ln w="19050">
            <a:solidFill>
              <a:srgbClr val="25A2FF"/>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Conector recto de flecha 132">
            <a:extLst>
              <a:ext uri="{FF2B5EF4-FFF2-40B4-BE49-F238E27FC236}">
                <a16:creationId xmlns:a16="http://schemas.microsoft.com/office/drawing/2014/main" id="{6F4288BE-4A8B-DD4D-A140-71847B698979}"/>
              </a:ext>
            </a:extLst>
          </p:cNvPr>
          <p:cNvCxnSpPr>
            <a:cxnSpLocks/>
            <a:stCxn id="36" idx="1"/>
            <a:endCxn id="32" idx="3"/>
          </p:cNvCxnSpPr>
          <p:nvPr/>
        </p:nvCxnSpPr>
        <p:spPr>
          <a:xfrm flipH="1">
            <a:off x="7384642" y="5416495"/>
            <a:ext cx="276878" cy="0"/>
          </a:xfrm>
          <a:prstGeom prst="straightConnector1">
            <a:avLst/>
          </a:prstGeom>
          <a:ln w="19050">
            <a:solidFill>
              <a:srgbClr val="25A2FF"/>
            </a:solidFill>
            <a:tailEnd type="triangle"/>
          </a:ln>
        </p:spPr>
        <p:style>
          <a:lnRef idx="1">
            <a:schemeClr val="accent1"/>
          </a:lnRef>
          <a:fillRef idx="0">
            <a:schemeClr val="accent1"/>
          </a:fillRef>
          <a:effectRef idx="0">
            <a:schemeClr val="accent1"/>
          </a:effectRef>
          <a:fontRef idx="minor">
            <a:schemeClr val="tx1"/>
          </a:fontRef>
        </p:style>
      </p:cxnSp>
      <p:sp>
        <p:nvSpPr>
          <p:cNvPr id="136" name="Rectángulo: esquinas redondeadas 135">
            <a:extLst>
              <a:ext uri="{FF2B5EF4-FFF2-40B4-BE49-F238E27FC236}">
                <a16:creationId xmlns:a16="http://schemas.microsoft.com/office/drawing/2014/main" id="{8F39B887-3CA5-B1D1-FC6C-A9044B21FBD2}"/>
              </a:ext>
            </a:extLst>
          </p:cNvPr>
          <p:cNvSpPr/>
          <p:nvPr/>
        </p:nvSpPr>
        <p:spPr>
          <a:xfrm>
            <a:off x="551511" y="3980919"/>
            <a:ext cx="1694382" cy="334745"/>
          </a:xfrm>
          <a:prstGeom prst="roundRect">
            <a:avLst/>
          </a:prstGeom>
          <a:gradFill flip="none" rotWithShape="1">
            <a:gsLst>
              <a:gs pos="0">
                <a:srgbClr val="25A2FF">
                  <a:shade val="30000"/>
                  <a:satMod val="115000"/>
                </a:srgbClr>
              </a:gs>
              <a:gs pos="50000">
                <a:srgbClr val="25A2FF">
                  <a:shade val="67500"/>
                  <a:satMod val="115000"/>
                </a:srgbClr>
              </a:gs>
              <a:gs pos="100000">
                <a:srgbClr val="25A2FF">
                  <a:shade val="100000"/>
                  <a:satMod val="115000"/>
                </a:srgbClr>
              </a:gs>
            </a:gsLst>
            <a:lin ang="16200000" scaled="1"/>
            <a:tileRec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400">
                <a:latin typeface="Texta Alt" panose="00000500000000000000" pitchFamily="50" charset="0"/>
              </a:rPr>
              <a:t>Agente 4</a:t>
            </a:r>
            <a:endParaRPr lang="es-ES_tradnl" sz="1400">
              <a:latin typeface="Texta Alt" panose="00000500000000000000" pitchFamily="50" charset="0"/>
            </a:endParaRPr>
          </a:p>
        </p:txBody>
      </p:sp>
      <p:sp>
        <p:nvSpPr>
          <p:cNvPr id="137" name="Rectángulo: esquinas redondeadas 136">
            <a:extLst>
              <a:ext uri="{FF2B5EF4-FFF2-40B4-BE49-F238E27FC236}">
                <a16:creationId xmlns:a16="http://schemas.microsoft.com/office/drawing/2014/main" id="{34E6F684-945F-7A61-4A68-6ADB545F7E34}"/>
              </a:ext>
            </a:extLst>
          </p:cNvPr>
          <p:cNvSpPr/>
          <p:nvPr/>
        </p:nvSpPr>
        <p:spPr>
          <a:xfrm>
            <a:off x="5682948" y="4504971"/>
            <a:ext cx="1694382" cy="334745"/>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400">
                <a:latin typeface="Texta Alt" panose="00000500000000000000" pitchFamily="50" charset="0"/>
              </a:rPr>
              <a:t>Segmento 3</a:t>
            </a:r>
            <a:endParaRPr lang="es-ES_tradnl" sz="1400">
              <a:latin typeface="Texta Alt" panose="00000500000000000000" pitchFamily="50" charset="0"/>
            </a:endParaRPr>
          </a:p>
        </p:txBody>
      </p:sp>
      <p:cxnSp>
        <p:nvCxnSpPr>
          <p:cNvPr id="141" name="Conector: angular 140">
            <a:extLst>
              <a:ext uri="{FF2B5EF4-FFF2-40B4-BE49-F238E27FC236}">
                <a16:creationId xmlns:a16="http://schemas.microsoft.com/office/drawing/2014/main" id="{C7D5FA55-16D9-C40D-EFFA-1003567D4E7E}"/>
              </a:ext>
            </a:extLst>
          </p:cNvPr>
          <p:cNvCxnSpPr>
            <a:stCxn id="137" idx="1"/>
            <a:endCxn id="14" idx="3"/>
          </p:cNvCxnSpPr>
          <p:nvPr/>
        </p:nvCxnSpPr>
        <p:spPr>
          <a:xfrm rot="10800000">
            <a:off x="5403288" y="3610878"/>
            <a:ext cx="279660" cy="1061467"/>
          </a:xfrm>
          <a:prstGeom prst="bentConnector3">
            <a:avLst/>
          </a:prstGeom>
          <a:ln w="19050">
            <a:solidFill>
              <a:srgbClr val="25A2FF"/>
            </a:solidFill>
            <a:tailEnd type="triangle"/>
          </a:ln>
        </p:spPr>
        <p:style>
          <a:lnRef idx="1">
            <a:schemeClr val="accent1"/>
          </a:lnRef>
          <a:fillRef idx="0">
            <a:schemeClr val="accent1"/>
          </a:fillRef>
          <a:effectRef idx="0">
            <a:schemeClr val="accent1"/>
          </a:effectRef>
          <a:fontRef idx="minor">
            <a:schemeClr val="tx1"/>
          </a:fontRef>
        </p:style>
      </p:cxnSp>
      <p:sp>
        <p:nvSpPr>
          <p:cNvPr id="142" name="Rectángulo: esquinas redondeadas 141">
            <a:extLst>
              <a:ext uri="{FF2B5EF4-FFF2-40B4-BE49-F238E27FC236}">
                <a16:creationId xmlns:a16="http://schemas.microsoft.com/office/drawing/2014/main" id="{871D2AAF-C8B5-5FE8-C0F6-C88C4B9BEB4A}"/>
              </a:ext>
            </a:extLst>
          </p:cNvPr>
          <p:cNvSpPr/>
          <p:nvPr/>
        </p:nvSpPr>
        <p:spPr>
          <a:xfrm>
            <a:off x="7661520" y="4504971"/>
            <a:ext cx="1694382" cy="334745"/>
          </a:xfrm>
          <a:prstGeom prst="round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400">
                <a:latin typeface="Texta Alt" panose="00000500000000000000" pitchFamily="50" charset="0"/>
              </a:rPr>
              <a:t>Chat</a:t>
            </a:r>
            <a:endParaRPr lang="es-ES_tradnl" sz="1400">
              <a:latin typeface="Texta Alt" panose="00000500000000000000" pitchFamily="50" charset="0"/>
            </a:endParaRPr>
          </a:p>
        </p:txBody>
      </p:sp>
      <p:cxnSp>
        <p:nvCxnSpPr>
          <p:cNvPr id="144" name="Conector recto de flecha 143">
            <a:extLst>
              <a:ext uri="{FF2B5EF4-FFF2-40B4-BE49-F238E27FC236}">
                <a16:creationId xmlns:a16="http://schemas.microsoft.com/office/drawing/2014/main" id="{2058D602-1CBC-EDA7-206D-5307BCB11882}"/>
              </a:ext>
            </a:extLst>
          </p:cNvPr>
          <p:cNvCxnSpPr>
            <a:cxnSpLocks/>
            <a:stCxn id="142" idx="1"/>
            <a:endCxn id="137" idx="3"/>
          </p:cNvCxnSpPr>
          <p:nvPr/>
        </p:nvCxnSpPr>
        <p:spPr>
          <a:xfrm flipH="1">
            <a:off x="7377330" y="4672344"/>
            <a:ext cx="284190" cy="0"/>
          </a:xfrm>
          <a:prstGeom prst="straightConnector1">
            <a:avLst/>
          </a:prstGeom>
          <a:ln w="19050">
            <a:solidFill>
              <a:srgbClr val="25A2FF"/>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Conector recto de flecha 148">
            <a:extLst>
              <a:ext uri="{FF2B5EF4-FFF2-40B4-BE49-F238E27FC236}">
                <a16:creationId xmlns:a16="http://schemas.microsoft.com/office/drawing/2014/main" id="{1C088388-6F47-46D9-859A-D0F4DDB7A5BD}"/>
              </a:ext>
            </a:extLst>
          </p:cNvPr>
          <p:cNvCxnSpPr>
            <a:cxnSpLocks/>
            <a:stCxn id="136" idx="3"/>
          </p:cNvCxnSpPr>
          <p:nvPr/>
        </p:nvCxnSpPr>
        <p:spPr>
          <a:xfrm flipV="1">
            <a:off x="2245893" y="4148291"/>
            <a:ext cx="281636" cy="1"/>
          </a:xfrm>
          <a:prstGeom prst="straightConnector1">
            <a:avLst/>
          </a:prstGeom>
          <a:ln w="19050">
            <a:solidFill>
              <a:srgbClr val="25A2FF"/>
            </a:solidFill>
            <a:tailEnd type="triangle"/>
          </a:ln>
        </p:spPr>
        <p:style>
          <a:lnRef idx="1">
            <a:schemeClr val="accent1"/>
          </a:lnRef>
          <a:fillRef idx="0">
            <a:schemeClr val="accent1"/>
          </a:fillRef>
          <a:effectRef idx="0">
            <a:schemeClr val="accent1"/>
          </a:effectRef>
          <a:fontRef idx="minor">
            <a:schemeClr val="tx1"/>
          </a:fontRef>
        </p:style>
      </p:cxnSp>
      <p:sp>
        <p:nvSpPr>
          <p:cNvPr id="155" name="Rectángulo 154">
            <a:extLst>
              <a:ext uri="{FF2B5EF4-FFF2-40B4-BE49-F238E27FC236}">
                <a16:creationId xmlns:a16="http://schemas.microsoft.com/office/drawing/2014/main" id="{B11B66DB-39FA-A011-ED1C-C1E62CC96171}"/>
              </a:ext>
            </a:extLst>
          </p:cNvPr>
          <p:cNvSpPr/>
          <p:nvPr/>
        </p:nvSpPr>
        <p:spPr>
          <a:xfrm>
            <a:off x="497488" y="2317687"/>
            <a:ext cx="1794583" cy="3349782"/>
          </a:xfrm>
          <a:prstGeom prst="rect">
            <a:avLst/>
          </a:prstGeom>
          <a:noFill/>
          <a:ln>
            <a:solidFill>
              <a:srgbClr val="25A2FF"/>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6" name="CuadroTexto 155">
            <a:extLst>
              <a:ext uri="{FF2B5EF4-FFF2-40B4-BE49-F238E27FC236}">
                <a16:creationId xmlns:a16="http://schemas.microsoft.com/office/drawing/2014/main" id="{647027F3-372A-BEA8-8A0E-F311DDF450E8}"/>
              </a:ext>
            </a:extLst>
          </p:cNvPr>
          <p:cNvSpPr txBox="1"/>
          <p:nvPr/>
        </p:nvSpPr>
        <p:spPr>
          <a:xfrm>
            <a:off x="497489" y="1990825"/>
            <a:ext cx="1794582" cy="338554"/>
          </a:xfrm>
          <a:prstGeom prst="rect">
            <a:avLst/>
          </a:prstGeom>
          <a:noFill/>
        </p:spPr>
        <p:txBody>
          <a:bodyPr wrap="square" rtlCol="0">
            <a:spAutoFit/>
          </a:bodyPr>
          <a:lstStyle/>
          <a:p>
            <a:pPr algn="ctr"/>
            <a:r>
              <a:rPr lang="es-ES" sz="1600" b="1">
                <a:latin typeface="Texta Alt" panose="00000500000000000000" pitchFamily="50" charset="0"/>
              </a:rPr>
              <a:t>Agentes</a:t>
            </a:r>
            <a:endParaRPr lang="es-ES_tradnl" sz="1600" b="1">
              <a:latin typeface="Texta Alt" panose="00000500000000000000" pitchFamily="50" charset="0"/>
            </a:endParaRPr>
          </a:p>
        </p:txBody>
      </p:sp>
      <p:sp>
        <p:nvSpPr>
          <p:cNvPr id="157" name="CuadroTexto 156">
            <a:extLst>
              <a:ext uri="{FF2B5EF4-FFF2-40B4-BE49-F238E27FC236}">
                <a16:creationId xmlns:a16="http://schemas.microsoft.com/office/drawing/2014/main" id="{DC9E6784-91DB-FD5A-A33A-63782E95BC9C}"/>
              </a:ext>
            </a:extLst>
          </p:cNvPr>
          <p:cNvSpPr txBox="1"/>
          <p:nvPr/>
        </p:nvSpPr>
        <p:spPr>
          <a:xfrm>
            <a:off x="3658806" y="1990825"/>
            <a:ext cx="1794582" cy="338554"/>
          </a:xfrm>
          <a:prstGeom prst="rect">
            <a:avLst/>
          </a:prstGeom>
          <a:noFill/>
        </p:spPr>
        <p:txBody>
          <a:bodyPr wrap="square" rtlCol="0">
            <a:spAutoFit/>
          </a:bodyPr>
          <a:lstStyle/>
          <a:p>
            <a:pPr algn="ctr"/>
            <a:r>
              <a:rPr lang="es-ES" sz="1600" b="1">
                <a:latin typeface="Texta Alt" panose="00000500000000000000" pitchFamily="50" charset="0"/>
              </a:rPr>
              <a:t>Campañas</a:t>
            </a:r>
            <a:endParaRPr lang="es-ES_tradnl" sz="1600" b="1">
              <a:latin typeface="Texta Alt" panose="00000500000000000000" pitchFamily="50" charset="0"/>
            </a:endParaRPr>
          </a:p>
        </p:txBody>
      </p:sp>
      <p:sp>
        <p:nvSpPr>
          <p:cNvPr id="158" name="CuadroTexto 157">
            <a:extLst>
              <a:ext uri="{FF2B5EF4-FFF2-40B4-BE49-F238E27FC236}">
                <a16:creationId xmlns:a16="http://schemas.microsoft.com/office/drawing/2014/main" id="{B43DA667-284F-8F8D-8CEB-0025F8736BA7}"/>
              </a:ext>
            </a:extLst>
          </p:cNvPr>
          <p:cNvSpPr txBox="1"/>
          <p:nvPr/>
        </p:nvSpPr>
        <p:spPr>
          <a:xfrm>
            <a:off x="5629420" y="1990794"/>
            <a:ext cx="1794582" cy="338554"/>
          </a:xfrm>
          <a:prstGeom prst="rect">
            <a:avLst/>
          </a:prstGeom>
          <a:noFill/>
        </p:spPr>
        <p:txBody>
          <a:bodyPr wrap="square" rtlCol="0">
            <a:spAutoFit/>
          </a:bodyPr>
          <a:lstStyle/>
          <a:p>
            <a:pPr algn="ctr"/>
            <a:r>
              <a:rPr lang="es-ES" sz="1600" b="1">
                <a:latin typeface="Texta Alt" panose="00000500000000000000" pitchFamily="50" charset="0"/>
              </a:rPr>
              <a:t>Segmentos</a:t>
            </a:r>
            <a:endParaRPr lang="es-ES_tradnl" sz="1600" b="1">
              <a:latin typeface="Texta Alt" panose="00000500000000000000" pitchFamily="50" charset="0"/>
            </a:endParaRPr>
          </a:p>
        </p:txBody>
      </p:sp>
      <p:sp>
        <p:nvSpPr>
          <p:cNvPr id="159" name="CuadroTexto 158">
            <a:extLst>
              <a:ext uri="{FF2B5EF4-FFF2-40B4-BE49-F238E27FC236}">
                <a16:creationId xmlns:a16="http://schemas.microsoft.com/office/drawing/2014/main" id="{37EF2B43-6591-973D-840E-7A98ABCCFBE7}"/>
              </a:ext>
            </a:extLst>
          </p:cNvPr>
          <p:cNvSpPr txBox="1"/>
          <p:nvPr/>
        </p:nvSpPr>
        <p:spPr>
          <a:xfrm>
            <a:off x="7608953" y="1987946"/>
            <a:ext cx="1794582" cy="338554"/>
          </a:xfrm>
          <a:prstGeom prst="rect">
            <a:avLst/>
          </a:prstGeom>
          <a:noFill/>
        </p:spPr>
        <p:txBody>
          <a:bodyPr wrap="square" rtlCol="0">
            <a:spAutoFit/>
          </a:bodyPr>
          <a:lstStyle/>
          <a:p>
            <a:pPr algn="ctr"/>
            <a:r>
              <a:rPr lang="es-ES" sz="1600" b="1">
                <a:latin typeface="Texta Alt" panose="00000500000000000000" pitchFamily="50" charset="0"/>
              </a:rPr>
              <a:t>Canales</a:t>
            </a:r>
            <a:endParaRPr lang="es-ES_tradnl" sz="1600" b="1">
              <a:latin typeface="Texta Alt" panose="00000500000000000000" pitchFamily="50" charset="0"/>
            </a:endParaRPr>
          </a:p>
        </p:txBody>
      </p:sp>
      <p:cxnSp>
        <p:nvCxnSpPr>
          <p:cNvPr id="160" name="Conector recto 159">
            <a:extLst>
              <a:ext uri="{FF2B5EF4-FFF2-40B4-BE49-F238E27FC236}">
                <a16:creationId xmlns:a16="http://schemas.microsoft.com/office/drawing/2014/main" id="{0B19C27F-1359-C6D5-B552-9E9A18F39C5E}"/>
              </a:ext>
            </a:extLst>
          </p:cNvPr>
          <p:cNvCxnSpPr>
            <a:cxnSpLocks/>
            <a:stCxn id="137" idx="2"/>
            <a:endCxn id="32" idx="0"/>
          </p:cNvCxnSpPr>
          <p:nvPr/>
        </p:nvCxnSpPr>
        <p:spPr>
          <a:xfrm>
            <a:off x="6530139" y="4839716"/>
            <a:ext cx="7312" cy="409406"/>
          </a:xfrm>
          <a:prstGeom prst="line">
            <a:avLst/>
          </a:prstGeom>
          <a:ln w="19050">
            <a:solidFill>
              <a:srgbClr val="25A2FF"/>
            </a:solidFill>
            <a:prstDash val="sysDash"/>
          </a:ln>
        </p:spPr>
        <p:style>
          <a:lnRef idx="1">
            <a:schemeClr val="accent1"/>
          </a:lnRef>
          <a:fillRef idx="0">
            <a:schemeClr val="accent1"/>
          </a:fillRef>
          <a:effectRef idx="0">
            <a:schemeClr val="accent1"/>
          </a:effectRef>
          <a:fontRef idx="minor">
            <a:schemeClr val="tx1"/>
          </a:fontRef>
        </p:style>
      </p:cxnSp>
      <p:sp>
        <p:nvSpPr>
          <p:cNvPr id="163" name="Rectángulo 162">
            <a:extLst>
              <a:ext uri="{FF2B5EF4-FFF2-40B4-BE49-F238E27FC236}">
                <a16:creationId xmlns:a16="http://schemas.microsoft.com/office/drawing/2014/main" id="{95A8C1F2-C72F-6877-DD55-9915E2772FFD}"/>
              </a:ext>
            </a:extLst>
          </p:cNvPr>
          <p:cNvSpPr/>
          <p:nvPr/>
        </p:nvSpPr>
        <p:spPr>
          <a:xfrm>
            <a:off x="2428318" y="2317687"/>
            <a:ext cx="1095638" cy="3349782"/>
          </a:xfrm>
          <a:prstGeom prst="rect">
            <a:avLst/>
          </a:prstGeom>
          <a:noFill/>
          <a:ln>
            <a:solidFill>
              <a:srgbClr val="1347D7"/>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4" name="CuadroTexto 163">
            <a:extLst>
              <a:ext uri="{FF2B5EF4-FFF2-40B4-BE49-F238E27FC236}">
                <a16:creationId xmlns:a16="http://schemas.microsoft.com/office/drawing/2014/main" id="{9C93E793-925F-1DEF-454D-0EE21913F006}"/>
              </a:ext>
            </a:extLst>
          </p:cNvPr>
          <p:cNvSpPr txBox="1"/>
          <p:nvPr/>
        </p:nvSpPr>
        <p:spPr>
          <a:xfrm>
            <a:off x="2437857" y="1990794"/>
            <a:ext cx="1128473" cy="338554"/>
          </a:xfrm>
          <a:prstGeom prst="rect">
            <a:avLst/>
          </a:prstGeom>
          <a:noFill/>
        </p:spPr>
        <p:txBody>
          <a:bodyPr wrap="square" rtlCol="0">
            <a:spAutoFit/>
          </a:bodyPr>
          <a:lstStyle/>
          <a:p>
            <a:pPr algn="ctr"/>
            <a:r>
              <a:rPr lang="es-ES" sz="1600" b="1">
                <a:latin typeface="Texta Alt" panose="00000500000000000000" pitchFamily="50" charset="0"/>
              </a:rPr>
              <a:t>Servicios</a:t>
            </a:r>
            <a:endParaRPr lang="es-ES_tradnl" sz="1600" b="1">
              <a:latin typeface="Texta Alt" panose="00000500000000000000" pitchFamily="50" charset="0"/>
            </a:endParaRPr>
          </a:p>
        </p:txBody>
      </p:sp>
      <p:sp>
        <p:nvSpPr>
          <p:cNvPr id="165" name="Rectángulo 164">
            <a:extLst>
              <a:ext uri="{FF2B5EF4-FFF2-40B4-BE49-F238E27FC236}">
                <a16:creationId xmlns:a16="http://schemas.microsoft.com/office/drawing/2014/main" id="{FEB644C6-5790-EB5E-162A-BE34A2C497C3}"/>
              </a:ext>
            </a:extLst>
          </p:cNvPr>
          <p:cNvSpPr/>
          <p:nvPr/>
        </p:nvSpPr>
        <p:spPr>
          <a:xfrm>
            <a:off x="5838596" y="2782203"/>
            <a:ext cx="1440651" cy="594935"/>
          </a:xfrm>
          <a:prstGeom prst="rect">
            <a:avLst/>
          </a:prstGeom>
          <a:noFill/>
          <a:ln>
            <a:solidFill>
              <a:srgbClr val="D9296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6" name="CuadroTexto 165">
            <a:extLst>
              <a:ext uri="{FF2B5EF4-FFF2-40B4-BE49-F238E27FC236}">
                <a16:creationId xmlns:a16="http://schemas.microsoft.com/office/drawing/2014/main" id="{7A35866F-2FC5-F8DE-4BDD-4431E50972EE}"/>
              </a:ext>
            </a:extLst>
          </p:cNvPr>
          <p:cNvSpPr txBox="1"/>
          <p:nvPr/>
        </p:nvSpPr>
        <p:spPr>
          <a:xfrm rot="16200000">
            <a:off x="6987169" y="2955028"/>
            <a:ext cx="730728" cy="246221"/>
          </a:xfrm>
          <a:prstGeom prst="rect">
            <a:avLst/>
          </a:prstGeom>
          <a:noFill/>
        </p:spPr>
        <p:txBody>
          <a:bodyPr wrap="square" rtlCol="0">
            <a:spAutoFit/>
          </a:bodyPr>
          <a:lstStyle/>
          <a:p>
            <a:pPr algn="ctr"/>
            <a:r>
              <a:rPr lang="es-ES" sz="1000" b="1">
                <a:latin typeface="Texta Alt" panose="00000500000000000000" pitchFamily="50" charset="0"/>
              </a:rPr>
              <a:t>Registros</a:t>
            </a:r>
            <a:endParaRPr lang="es-ES_tradnl" sz="1000" b="1">
              <a:latin typeface="Texta Alt" panose="00000500000000000000" pitchFamily="50" charset="0"/>
            </a:endParaRPr>
          </a:p>
        </p:txBody>
      </p:sp>
      <p:sp>
        <p:nvSpPr>
          <p:cNvPr id="167" name="Rectángulo: esquinas redondeadas 166">
            <a:extLst>
              <a:ext uri="{FF2B5EF4-FFF2-40B4-BE49-F238E27FC236}">
                <a16:creationId xmlns:a16="http://schemas.microsoft.com/office/drawing/2014/main" id="{0371157F-BDBD-4498-D4A2-51D656A9FB55}"/>
              </a:ext>
            </a:extLst>
          </p:cNvPr>
          <p:cNvSpPr/>
          <p:nvPr/>
        </p:nvSpPr>
        <p:spPr>
          <a:xfrm>
            <a:off x="7659052" y="2919850"/>
            <a:ext cx="1694382" cy="334745"/>
          </a:xfrm>
          <a:prstGeom prst="round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400" err="1">
                <a:latin typeface="Texta Alt" panose="00000500000000000000" pitchFamily="50" charset="0"/>
              </a:rPr>
              <a:t>Whatsapp</a:t>
            </a:r>
            <a:endParaRPr lang="es-ES_tradnl" sz="1400">
              <a:latin typeface="Texta Alt" panose="00000500000000000000" pitchFamily="50" charset="0"/>
            </a:endParaRPr>
          </a:p>
        </p:txBody>
      </p:sp>
      <p:cxnSp>
        <p:nvCxnSpPr>
          <p:cNvPr id="169" name="Conector: angular 168">
            <a:extLst>
              <a:ext uri="{FF2B5EF4-FFF2-40B4-BE49-F238E27FC236}">
                <a16:creationId xmlns:a16="http://schemas.microsoft.com/office/drawing/2014/main" id="{71512F5D-8A96-EA72-1AD0-C86C4D41A750}"/>
              </a:ext>
            </a:extLst>
          </p:cNvPr>
          <p:cNvCxnSpPr>
            <a:stCxn id="167" idx="1"/>
            <a:endCxn id="30" idx="3"/>
          </p:cNvCxnSpPr>
          <p:nvPr/>
        </p:nvCxnSpPr>
        <p:spPr>
          <a:xfrm rot="10800000">
            <a:off x="7379596" y="2550525"/>
            <a:ext cx="279457" cy="536699"/>
          </a:xfrm>
          <a:prstGeom prst="bentConnector3">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upo 9">
            <a:extLst>
              <a:ext uri="{FF2B5EF4-FFF2-40B4-BE49-F238E27FC236}">
                <a16:creationId xmlns:a16="http://schemas.microsoft.com/office/drawing/2014/main" id="{92B349AB-F85E-D6BA-A0D2-D9A021D20355}"/>
              </a:ext>
            </a:extLst>
          </p:cNvPr>
          <p:cNvGrpSpPr/>
          <p:nvPr/>
        </p:nvGrpSpPr>
        <p:grpSpPr>
          <a:xfrm>
            <a:off x="403860" y="1987946"/>
            <a:ext cx="9088579" cy="3734675"/>
            <a:chOff x="403860" y="1987946"/>
            <a:chExt cx="9088579" cy="3734675"/>
          </a:xfrm>
        </p:grpSpPr>
        <p:sp>
          <p:nvSpPr>
            <p:cNvPr id="2" name="BLANK">
              <a:extLst>
                <a:ext uri="{FF2B5EF4-FFF2-40B4-BE49-F238E27FC236}">
                  <a16:creationId xmlns:a16="http://schemas.microsoft.com/office/drawing/2014/main" id="{6DFE7070-06AA-49E4-F311-1E14B55A258F}"/>
                </a:ext>
              </a:extLst>
            </p:cNvPr>
            <p:cNvSpPr/>
            <p:nvPr/>
          </p:nvSpPr>
          <p:spPr>
            <a:xfrm>
              <a:off x="403860" y="1987946"/>
              <a:ext cx="9088579" cy="37346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7" name="SERVICIO1">
              <a:extLst>
                <a:ext uri="{FF2B5EF4-FFF2-40B4-BE49-F238E27FC236}">
                  <a16:creationId xmlns:a16="http://schemas.microsoft.com/office/drawing/2014/main" id="{3DB852B5-EDEE-62FC-5286-C965834BD1D4}"/>
                </a:ext>
              </a:extLst>
            </p:cNvPr>
            <p:cNvPicPr>
              <a:picLocks noChangeAspect="1"/>
            </p:cNvPicPr>
            <p:nvPr/>
          </p:nvPicPr>
          <p:blipFill rotWithShape="1">
            <a:blip r:embed="rId5"/>
            <a:srcRect l="423" t="1044" r="50425" b="-1"/>
            <a:stretch/>
          </p:blipFill>
          <p:spPr>
            <a:xfrm>
              <a:off x="667903" y="2505161"/>
              <a:ext cx="3398321" cy="2707650"/>
            </a:xfrm>
            <a:prstGeom prst="rect">
              <a:avLst/>
            </a:prstGeom>
          </p:spPr>
        </p:pic>
        <p:pic>
          <p:nvPicPr>
            <p:cNvPr id="8" name="SERVICIO2">
              <a:extLst>
                <a:ext uri="{FF2B5EF4-FFF2-40B4-BE49-F238E27FC236}">
                  <a16:creationId xmlns:a16="http://schemas.microsoft.com/office/drawing/2014/main" id="{4ECF40EC-DD23-A6C8-9544-21A462C673FC}"/>
                </a:ext>
              </a:extLst>
            </p:cNvPr>
            <p:cNvPicPr>
              <a:picLocks noChangeAspect="1"/>
            </p:cNvPicPr>
            <p:nvPr/>
          </p:nvPicPr>
          <p:blipFill rotWithShape="1">
            <a:blip r:embed="rId6"/>
            <a:srcRect l="11407" t="10488" r="499" b="585"/>
            <a:stretch/>
          </p:blipFill>
          <p:spPr>
            <a:xfrm>
              <a:off x="4181785" y="2505159"/>
              <a:ext cx="4934196" cy="2707649"/>
            </a:xfrm>
            <a:prstGeom prst="rect">
              <a:avLst/>
            </a:prstGeom>
          </p:spPr>
        </p:pic>
      </p:grpSp>
      <p:grpSp>
        <p:nvGrpSpPr>
          <p:cNvPr id="17" name="Grupo 16">
            <a:extLst>
              <a:ext uri="{FF2B5EF4-FFF2-40B4-BE49-F238E27FC236}">
                <a16:creationId xmlns:a16="http://schemas.microsoft.com/office/drawing/2014/main" id="{46B37FAE-E186-FE10-9116-01BD751327D5}"/>
              </a:ext>
            </a:extLst>
          </p:cNvPr>
          <p:cNvGrpSpPr/>
          <p:nvPr/>
        </p:nvGrpSpPr>
        <p:grpSpPr>
          <a:xfrm>
            <a:off x="448651" y="1987946"/>
            <a:ext cx="8961414" cy="3679523"/>
            <a:chOff x="448651" y="1987946"/>
            <a:chExt cx="8961414" cy="3679523"/>
          </a:xfrm>
        </p:grpSpPr>
        <p:sp>
          <p:nvSpPr>
            <p:cNvPr id="16" name="BLANKCAMPAÑAS">
              <a:extLst>
                <a:ext uri="{FF2B5EF4-FFF2-40B4-BE49-F238E27FC236}">
                  <a16:creationId xmlns:a16="http://schemas.microsoft.com/office/drawing/2014/main" id="{13A07E78-B0B7-47DD-1A45-5DED3E66BE13}"/>
                </a:ext>
              </a:extLst>
            </p:cNvPr>
            <p:cNvSpPr/>
            <p:nvPr/>
          </p:nvSpPr>
          <p:spPr>
            <a:xfrm>
              <a:off x="448651" y="1987946"/>
              <a:ext cx="8961414" cy="36795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1" name="Imagen 10">
              <a:extLst>
                <a:ext uri="{FF2B5EF4-FFF2-40B4-BE49-F238E27FC236}">
                  <a16:creationId xmlns:a16="http://schemas.microsoft.com/office/drawing/2014/main" id="{26D99739-05DA-36E9-51ED-47564794E339}"/>
                </a:ext>
              </a:extLst>
            </p:cNvPr>
            <p:cNvPicPr>
              <a:picLocks noChangeAspect="1"/>
            </p:cNvPicPr>
            <p:nvPr/>
          </p:nvPicPr>
          <p:blipFill rotWithShape="1">
            <a:blip r:embed="rId7"/>
            <a:srcRect l="813" t="3135" r="519" b="3068"/>
            <a:stretch/>
          </p:blipFill>
          <p:spPr>
            <a:xfrm>
              <a:off x="2548552" y="3025982"/>
              <a:ext cx="4462741" cy="1504532"/>
            </a:xfrm>
            <a:prstGeom prst="rect">
              <a:avLst/>
            </a:prstGeom>
          </p:spPr>
        </p:pic>
      </p:grpSp>
    </p:spTree>
    <p:extLst>
      <p:ext uri="{BB962C8B-B14F-4D97-AF65-F5344CB8AC3E}">
        <p14:creationId xmlns:p14="http://schemas.microsoft.com/office/powerpoint/2010/main" val="38963615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164"/>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2" restart="whenNotActive" fill="hold" evtFilter="cancelBubble" nodeType="interactiveSeq">
                <p:stCondLst>
                  <p:cond evt="onClick" delay="0">
                    <p:tgtEl>
                      <p:spTgt spid="157"/>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57"/>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upo 32">
            <a:extLst>
              <a:ext uri="{FF2B5EF4-FFF2-40B4-BE49-F238E27FC236}">
                <a16:creationId xmlns:a16="http://schemas.microsoft.com/office/drawing/2014/main" id="{BB3D5AA9-0834-D202-38B7-5352CD308221}"/>
              </a:ext>
            </a:extLst>
          </p:cNvPr>
          <p:cNvGrpSpPr/>
          <p:nvPr/>
        </p:nvGrpSpPr>
        <p:grpSpPr>
          <a:xfrm>
            <a:off x="0" y="328780"/>
            <a:ext cx="11090865" cy="7781959"/>
            <a:chOff x="0" y="328780"/>
            <a:chExt cx="11090865" cy="7781959"/>
          </a:xfrm>
        </p:grpSpPr>
        <p:pic>
          <p:nvPicPr>
            <p:cNvPr id="34" name="Imagen 33" descr="Icono&#10;&#10;Descripción generada automáticamente">
              <a:extLst>
                <a:ext uri="{FF2B5EF4-FFF2-40B4-BE49-F238E27FC236}">
                  <a16:creationId xmlns:a16="http://schemas.microsoft.com/office/drawing/2014/main" id="{8E6D0152-5CA9-7C77-C798-45E77EDA1D77}"/>
                </a:ext>
              </a:extLst>
            </p:cNvPr>
            <p:cNvPicPr>
              <a:picLocks noChangeAspect="1"/>
            </p:cNvPicPr>
            <p:nvPr/>
          </p:nvPicPr>
          <p:blipFill rotWithShape="1">
            <a:blip r:embed="rId2">
              <a:extLst>
                <a:ext uri="{28A0092B-C50C-407E-A947-70E740481C1C}">
                  <a14:useLocalDpi xmlns:a14="http://schemas.microsoft.com/office/drawing/2010/main" val="0"/>
                </a:ext>
              </a:extLst>
            </a:blip>
            <a:srcRect b="7443"/>
            <a:stretch/>
          </p:blipFill>
          <p:spPr>
            <a:xfrm>
              <a:off x="85841" y="508740"/>
              <a:ext cx="1978304" cy="1491325"/>
            </a:xfrm>
            <a:prstGeom prst="rect">
              <a:avLst/>
            </a:prstGeom>
          </p:spPr>
        </p:pic>
        <p:grpSp>
          <p:nvGrpSpPr>
            <p:cNvPr id="35" name="Grupo 34">
              <a:extLst>
                <a:ext uri="{FF2B5EF4-FFF2-40B4-BE49-F238E27FC236}">
                  <a16:creationId xmlns:a16="http://schemas.microsoft.com/office/drawing/2014/main" id="{F759476F-11EE-DB2A-2BDE-C855464CA7B5}"/>
                </a:ext>
              </a:extLst>
            </p:cNvPr>
            <p:cNvGrpSpPr/>
            <p:nvPr/>
          </p:nvGrpSpPr>
          <p:grpSpPr>
            <a:xfrm>
              <a:off x="0" y="328780"/>
              <a:ext cx="11090865" cy="7781959"/>
              <a:chOff x="0" y="328780"/>
              <a:chExt cx="11090865" cy="7781959"/>
            </a:xfrm>
          </p:grpSpPr>
          <p:sp>
            <p:nvSpPr>
              <p:cNvPr id="49" name="Marcador de número de diapositiva 1">
                <a:extLst>
                  <a:ext uri="{FF2B5EF4-FFF2-40B4-BE49-F238E27FC236}">
                    <a16:creationId xmlns:a16="http://schemas.microsoft.com/office/drawing/2014/main" id="{CDEB2C6F-8E56-B0D1-B5FB-A0BC8E94B2D3}"/>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24</a:t>
                </a:fld>
                <a:r>
                  <a:rPr lang="es-ES" sz="1050">
                    <a:solidFill>
                      <a:srgbClr val="18191E"/>
                    </a:solidFill>
                    <a:latin typeface="Texta Alt Medium" pitchFamily="2" charset="77"/>
                  </a:rPr>
                  <a:t>/53</a:t>
                </a:r>
              </a:p>
            </p:txBody>
          </p:sp>
          <p:grpSp>
            <p:nvGrpSpPr>
              <p:cNvPr id="50" name="Grupo 49">
                <a:extLst>
                  <a:ext uri="{FF2B5EF4-FFF2-40B4-BE49-F238E27FC236}">
                    <a16:creationId xmlns:a16="http://schemas.microsoft.com/office/drawing/2014/main" id="{C7A940C2-CAF6-9FAA-145A-3335A8657C2B}"/>
                  </a:ext>
                </a:extLst>
              </p:cNvPr>
              <p:cNvGrpSpPr/>
              <p:nvPr/>
            </p:nvGrpSpPr>
            <p:grpSpPr>
              <a:xfrm>
                <a:off x="0" y="328780"/>
                <a:ext cx="11090865" cy="7781959"/>
                <a:chOff x="0" y="328780"/>
                <a:chExt cx="11090865" cy="7781959"/>
              </a:xfrm>
            </p:grpSpPr>
            <p:grpSp>
              <p:nvGrpSpPr>
                <p:cNvPr id="51" name="Grupo 50">
                  <a:extLst>
                    <a:ext uri="{FF2B5EF4-FFF2-40B4-BE49-F238E27FC236}">
                      <a16:creationId xmlns:a16="http://schemas.microsoft.com/office/drawing/2014/main" id="{6EC55CC4-A723-673E-32C5-3467903C9C28}"/>
                    </a:ext>
                  </a:extLst>
                </p:cNvPr>
                <p:cNvGrpSpPr/>
                <p:nvPr/>
              </p:nvGrpSpPr>
              <p:grpSpPr>
                <a:xfrm>
                  <a:off x="252000" y="328780"/>
                  <a:ext cx="9440664" cy="6204139"/>
                  <a:chOff x="252000" y="328780"/>
                  <a:chExt cx="9440664" cy="6204139"/>
                </a:xfrm>
              </p:grpSpPr>
              <p:sp>
                <p:nvSpPr>
                  <p:cNvPr id="54" name="Rectángulo 53">
                    <a:extLst>
                      <a:ext uri="{FF2B5EF4-FFF2-40B4-BE49-F238E27FC236}">
                        <a16:creationId xmlns:a16="http://schemas.microsoft.com/office/drawing/2014/main" id="{A5402DBF-E360-1711-64B9-AD10F79606E7}"/>
                      </a:ext>
                    </a:extLst>
                  </p:cNvPr>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55" name="Rectángulo 54">
                    <a:extLst>
                      <a:ext uri="{FF2B5EF4-FFF2-40B4-BE49-F238E27FC236}">
                        <a16:creationId xmlns:a16="http://schemas.microsoft.com/office/drawing/2014/main" id="{6DDEA32D-00FA-115C-BE1B-0C00F2AE0735}"/>
                      </a:ext>
                    </a:extLst>
                  </p:cNvPr>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56" name="Rectángulo 55">
                    <a:extLst>
                      <a:ext uri="{FF2B5EF4-FFF2-40B4-BE49-F238E27FC236}">
                        <a16:creationId xmlns:a16="http://schemas.microsoft.com/office/drawing/2014/main" id="{FEE27824-7F80-4AA3-8F43-585043FC62E8}"/>
                      </a:ext>
                    </a:extLst>
                  </p:cNvPr>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57" name="Rectángulo 56">
                    <a:extLst>
                      <a:ext uri="{FF2B5EF4-FFF2-40B4-BE49-F238E27FC236}">
                        <a16:creationId xmlns:a16="http://schemas.microsoft.com/office/drawing/2014/main" id="{A5E908D8-7E69-AAE6-0F2E-4AFFD335534F}"/>
                      </a:ext>
                    </a:extLst>
                  </p:cNvPr>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sp>
              <p:nvSpPr>
                <p:cNvPr id="53" name="CuadroTexto 52">
                  <a:extLst>
                    <a:ext uri="{FF2B5EF4-FFF2-40B4-BE49-F238E27FC236}">
                      <a16:creationId xmlns:a16="http://schemas.microsoft.com/office/drawing/2014/main" id="{93393178-7002-A99B-C7EA-1622F8DC0005}"/>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pic>
              <p:nvPicPr>
                <p:cNvPr id="52" name="Imagen 51" descr="Dibujo de la tierra desde el espacio&#10;&#10;Descripción generada automáticamente con confianza baja">
                  <a:extLst>
                    <a:ext uri="{FF2B5EF4-FFF2-40B4-BE49-F238E27FC236}">
                      <a16:creationId xmlns:a16="http://schemas.microsoft.com/office/drawing/2014/main" id="{F0DB722D-2558-29D1-20BB-29C18D842D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grpSp>
        </p:grpSp>
      </p:grpSp>
      <p:sp>
        <p:nvSpPr>
          <p:cNvPr id="48" name="Rectángulo 47">
            <a:extLst>
              <a:ext uri="{FF2B5EF4-FFF2-40B4-BE49-F238E27FC236}">
                <a16:creationId xmlns:a16="http://schemas.microsoft.com/office/drawing/2014/main" id="{A79CE7D8-4B6E-83DE-208A-B0D33B18CE1B}"/>
              </a:ext>
            </a:extLst>
          </p:cNvPr>
          <p:cNvSpPr/>
          <p:nvPr/>
        </p:nvSpPr>
        <p:spPr>
          <a:xfrm>
            <a:off x="401846" y="816126"/>
            <a:ext cx="9102306" cy="758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a:solidFill>
                <a:srgbClr val="1860F0"/>
              </a:solidFill>
              <a:latin typeface="Texta Alt Book" pitchFamily="2" charset="77"/>
              <a:cs typeface="Fredoka Medium" pitchFamily="2" charset="-79"/>
            </a:endParaRPr>
          </a:p>
        </p:txBody>
      </p:sp>
      <p:sp>
        <p:nvSpPr>
          <p:cNvPr id="2" name="CuadroTexto 1">
            <a:extLst>
              <a:ext uri="{FF2B5EF4-FFF2-40B4-BE49-F238E27FC236}">
                <a16:creationId xmlns:a16="http://schemas.microsoft.com/office/drawing/2014/main" id="{992BDC36-4E8D-8BAA-1E4F-D5009116F6F6}"/>
              </a:ext>
            </a:extLst>
          </p:cNvPr>
          <p:cNvSpPr txBox="1"/>
          <p:nvPr/>
        </p:nvSpPr>
        <p:spPr>
          <a:xfrm>
            <a:off x="2064145" y="1220131"/>
            <a:ext cx="6007411" cy="523220"/>
          </a:xfrm>
          <a:prstGeom prst="rect">
            <a:avLst/>
          </a:prstGeom>
          <a:noFill/>
        </p:spPr>
        <p:txBody>
          <a:bodyPr wrap="square" rtlCol="0">
            <a:spAutoFit/>
          </a:bodyPr>
          <a:lstStyle/>
          <a:p>
            <a:r>
              <a:rPr lang="es-ES" sz="1400" dirty="0">
                <a:highlight>
                  <a:srgbClr val="FFFF00"/>
                </a:highlight>
                <a:latin typeface="Texta Alt" panose="00000500000000000000" pitchFamily="50" charset="0"/>
              </a:rPr>
              <a:t>GUC cuenta con una extensa lista de funcionalidades implementadas que le otorgan un gran valor añadido en el mercado respecto a la competencia.</a:t>
            </a:r>
            <a:endParaRPr lang="ca-ES" sz="1400" dirty="0">
              <a:highlight>
                <a:srgbClr val="FFFF00"/>
              </a:highlight>
              <a:latin typeface="Texta Alt Book" pitchFamily="2" charset="77"/>
            </a:endParaRPr>
          </a:p>
        </p:txBody>
      </p:sp>
      <p:sp>
        <p:nvSpPr>
          <p:cNvPr id="58" name="TextBox 29">
            <a:extLst>
              <a:ext uri="{FF2B5EF4-FFF2-40B4-BE49-F238E27FC236}">
                <a16:creationId xmlns:a16="http://schemas.microsoft.com/office/drawing/2014/main" id="{BFC909F2-1E4B-C045-4578-50A6C12759C2}"/>
              </a:ext>
            </a:extLst>
          </p:cNvPr>
          <p:cNvSpPr txBox="1"/>
          <p:nvPr/>
        </p:nvSpPr>
        <p:spPr>
          <a:xfrm>
            <a:off x="0" y="709200"/>
            <a:ext cx="9906000" cy="400110"/>
          </a:xfrm>
          <a:prstGeom prst="rect">
            <a:avLst/>
          </a:prstGeom>
          <a:noFill/>
        </p:spPr>
        <p:txBody>
          <a:bodyPr wrap="square" rtlCol="0">
            <a:spAutoFit/>
          </a:bodyPr>
          <a:lstStyle/>
          <a:p>
            <a:pPr algn="ctr" defTabSz="185714">
              <a:defRPr/>
            </a:pPr>
            <a:r>
              <a:rPr lang="en-US" sz="2000" b="1">
                <a:solidFill>
                  <a:schemeClr val="tx1">
                    <a:lumMod val="90000"/>
                    <a:lumOff val="10000"/>
                  </a:schemeClr>
                </a:solidFill>
                <a:latin typeface="Texta Alt Book" pitchFamily="2" charset="77"/>
                <a:cs typeface="Fredoka Medium" pitchFamily="2" charset="-79"/>
              </a:rPr>
              <a:t>SOLUCIÓN GUC</a:t>
            </a:r>
          </a:p>
        </p:txBody>
      </p:sp>
      <p:graphicFrame>
        <p:nvGraphicFramePr>
          <p:cNvPr id="6" name="Tabla 5">
            <a:extLst>
              <a:ext uri="{FF2B5EF4-FFF2-40B4-BE49-F238E27FC236}">
                <a16:creationId xmlns:a16="http://schemas.microsoft.com/office/drawing/2014/main" id="{4CA50278-A073-64B0-FD49-F152F45EE69D}"/>
              </a:ext>
            </a:extLst>
          </p:cNvPr>
          <p:cNvGraphicFramePr>
            <a:graphicFrameLocks noGrp="1"/>
          </p:cNvGraphicFramePr>
          <p:nvPr>
            <p:extLst>
              <p:ext uri="{D42A27DB-BD31-4B8C-83A1-F6EECF244321}">
                <p14:modId xmlns:p14="http://schemas.microsoft.com/office/powerpoint/2010/main" val="2802745131"/>
              </p:ext>
            </p:extLst>
          </p:nvPr>
        </p:nvGraphicFramePr>
        <p:xfrm>
          <a:off x="545785" y="2134305"/>
          <a:ext cx="2828448" cy="3809620"/>
        </p:xfrm>
        <a:graphic>
          <a:graphicData uri="http://schemas.openxmlformats.org/drawingml/2006/table">
            <a:tbl>
              <a:tblPr firstRow="1" bandRow="1">
                <a:tableStyleId>{5C22544A-7EE6-4342-B048-85BDC9FD1C3A}</a:tableStyleId>
              </a:tblPr>
              <a:tblGrid>
                <a:gridCol w="2828448">
                  <a:extLst>
                    <a:ext uri="{9D8B030D-6E8A-4147-A177-3AD203B41FA5}">
                      <a16:colId xmlns:a16="http://schemas.microsoft.com/office/drawing/2014/main" val="613897603"/>
                    </a:ext>
                  </a:extLst>
                </a:gridCol>
              </a:tblGrid>
              <a:tr h="399345">
                <a:tc>
                  <a:txBody>
                    <a:bodyPr/>
                    <a:lstStyle/>
                    <a:p>
                      <a:pPr algn="ctr"/>
                      <a:r>
                        <a:rPr lang="es-ES" sz="1400"/>
                        <a:t>GUC Centralita (PBX)</a:t>
                      </a:r>
                    </a:p>
                  </a:txBody>
                  <a:tcPr anchor="ctr"/>
                </a:tc>
                <a:extLst>
                  <a:ext uri="{0D108BD9-81ED-4DB2-BD59-A6C34878D82A}">
                    <a16:rowId xmlns:a16="http://schemas.microsoft.com/office/drawing/2014/main" val="3371455076"/>
                  </a:ext>
                </a:extLst>
              </a:tr>
              <a:tr h="379160">
                <a:tc>
                  <a:txBody>
                    <a:bodyPr/>
                    <a:lstStyle/>
                    <a:p>
                      <a:pPr marL="0" marR="0" lvl="0" indent="0" algn="ctr" defTabSz="914395" rtl="0" eaLnBrk="1" fontAlgn="auto" latinLnBrk="0" hangingPunct="1">
                        <a:lnSpc>
                          <a:spcPct val="100000"/>
                        </a:lnSpc>
                        <a:spcBef>
                          <a:spcPts val="0"/>
                        </a:spcBef>
                        <a:spcAft>
                          <a:spcPts val="0"/>
                        </a:spcAft>
                        <a:buClrTx/>
                        <a:buSzTx/>
                        <a:buFontTx/>
                        <a:buNone/>
                        <a:tabLst/>
                        <a:defRPr/>
                      </a:pPr>
                      <a:r>
                        <a:rPr lang="es-ES" sz="1200"/>
                        <a:t>Monitorizar llamadas en tiempo real</a:t>
                      </a:r>
                      <a:endParaRPr lang="es-ES_tradnl" sz="1200"/>
                    </a:p>
                  </a:txBody>
                  <a:tcPr anchor="ctr"/>
                </a:tc>
                <a:extLst>
                  <a:ext uri="{0D108BD9-81ED-4DB2-BD59-A6C34878D82A}">
                    <a16:rowId xmlns:a16="http://schemas.microsoft.com/office/drawing/2014/main" val="963238969"/>
                  </a:ext>
                </a:extLst>
              </a:tr>
              <a:tr h="1135315">
                <a:tc>
                  <a:txBody>
                    <a:bodyPr/>
                    <a:lstStyle/>
                    <a:p>
                      <a:pPr marL="0" marR="0" lvl="0" indent="0" algn="ctr" defTabSz="914395" rtl="0" eaLnBrk="1" fontAlgn="auto" latinLnBrk="0" hangingPunct="1">
                        <a:lnSpc>
                          <a:spcPct val="100000"/>
                        </a:lnSpc>
                        <a:spcBef>
                          <a:spcPts val="0"/>
                        </a:spcBef>
                        <a:spcAft>
                          <a:spcPts val="0"/>
                        </a:spcAft>
                        <a:buClrTx/>
                        <a:buSzTx/>
                        <a:buFontTx/>
                        <a:buNone/>
                        <a:tabLst/>
                        <a:defRPr/>
                      </a:pPr>
                      <a:r>
                        <a:rPr lang="es-ES" sz="1200"/>
                        <a:t>Disponibilidad de add-ons</a:t>
                      </a:r>
                      <a:endParaRPr lang="es-ES_tradnl" sz="1200"/>
                    </a:p>
                  </a:txBody>
                  <a:tcPr/>
                </a:tc>
                <a:extLst>
                  <a:ext uri="{0D108BD9-81ED-4DB2-BD59-A6C34878D82A}">
                    <a16:rowId xmlns:a16="http://schemas.microsoft.com/office/drawing/2014/main" val="2986749799"/>
                  </a:ext>
                </a:extLst>
              </a:tr>
              <a:tr h="379160">
                <a:tc>
                  <a:txBody>
                    <a:bodyPr/>
                    <a:lstStyle/>
                    <a:p>
                      <a:pPr algn="ctr"/>
                      <a:r>
                        <a:rPr lang="es-ES" sz="1200"/>
                        <a:t>Configuración de extensiones telefónicas.</a:t>
                      </a:r>
                      <a:endParaRPr lang="es-ES_tradnl" sz="1200"/>
                    </a:p>
                  </a:txBody>
                  <a:tcPr anchor="ctr"/>
                </a:tc>
                <a:extLst>
                  <a:ext uri="{0D108BD9-81ED-4DB2-BD59-A6C34878D82A}">
                    <a16:rowId xmlns:a16="http://schemas.microsoft.com/office/drawing/2014/main" val="1873814232"/>
                  </a:ext>
                </a:extLst>
              </a:tr>
              <a:tr h="379160">
                <a:tc>
                  <a:txBody>
                    <a:bodyPr/>
                    <a:lstStyle/>
                    <a:p>
                      <a:pPr algn="ctr"/>
                      <a:r>
                        <a:rPr lang="es-ES" sz="1200"/>
                        <a:t>Enrutamiento de llamadas entrantes.</a:t>
                      </a:r>
                      <a:endParaRPr lang="es-ES_tradnl" sz="1200"/>
                    </a:p>
                  </a:txBody>
                  <a:tcPr anchor="ctr"/>
                </a:tc>
                <a:extLst>
                  <a:ext uri="{0D108BD9-81ED-4DB2-BD59-A6C34878D82A}">
                    <a16:rowId xmlns:a16="http://schemas.microsoft.com/office/drawing/2014/main" val="2117577522"/>
                  </a:ext>
                </a:extLst>
              </a:tr>
              <a:tr h="379160">
                <a:tc>
                  <a:txBody>
                    <a:bodyPr/>
                    <a:lstStyle/>
                    <a:p>
                      <a:pPr algn="ctr"/>
                      <a:r>
                        <a:rPr lang="es-ES" sz="1200"/>
                        <a:t>Gestión de colas de llamada.</a:t>
                      </a:r>
                      <a:endParaRPr lang="es-ES_tradnl" sz="1200"/>
                    </a:p>
                  </a:txBody>
                  <a:tcPr anchor="ctr"/>
                </a:tc>
                <a:extLst>
                  <a:ext uri="{0D108BD9-81ED-4DB2-BD59-A6C34878D82A}">
                    <a16:rowId xmlns:a16="http://schemas.microsoft.com/office/drawing/2014/main" val="2954808587"/>
                  </a:ext>
                </a:extLst>
              </a:tr>
              <a:tr h="379160">
                <a:tc>
                  <a:txBody>
                    <a:bodyPr/>
                    <a:lstStyle/>
                    <a:p>
                      <a:pPr algn="ctr"/>
                      <a:r>
                        <a:rPr lang="es-ES" sz="1200"/>
                        <a:t>Configuración de buzones de voz</a:t>
                      </a:r>
                      <a:endParaRPr lang="es-ES_tradnl" sz="1200"/>
                    </a:p>
                  </a:txBody>
                  <a:tcPr anchor="ctr"/>
                </a:tc>
                <a:extLst>
                  <a:ext uri="{0D108BD9-81ED-4DB2-BD59-A6C34878D82A}">
                    <a16:rowId xmlns:a16="http://schemas.microsoft.com/office/drawing/2014/main" val="23386427"/>
                  </a:ext>
                </a:extLst>
              </a:tr>
              <a:tr h="379160">
                <a:tc>
                  <a:txBody>
                    <a:bodyPr/>
                    <a:lstStyle/>
                    <a:p>
                      <a:pPr algn="ctr"/>
                      <a:r>
                        <a:rPr lang="es-ES" sz="1200" dirty="0"/>
                        <a:t>Integración mediante disparadores.</a:t>
                      </a:r>
                    </a:p>
                  </a:txBody>
                  <a:tcPr anchor="ctr"/>
                </a:tc>
                <a:extLst>
                  <a:ext uri="{0D108BD9-81ED-4DB2-BD59-A6C34878D82A}">
                    <a16:rowId xmlns:a16="http://schemas.microsoft.com/office/drawing/2014/main" val="508574761"/>
                  </a:ext>
                </a:extLst>
              </a:tr>
            </a:tbl>
          </a:graphicData>
        </a:graphic>
      </p:graphicFrame>
      <p:graphicFrame>
        <p:nvGraphicFramePr>
          <p:cNvPr id="9" name="Tabla 8">
            <a:extLst>
              <a:ext uri="{FF2B5EF4-FFF2-40B4-BE49-F238E27FC236}">
                <a16:creationId xmlns:a16="http://schemas.microsoft.com/office/drawing/2014/main" id="{4E3515FC-5E1C-332C-0C43-7EC3B93B3B07}"/>
              </a:ext>
            </a:extLst>
          </p:cNvPr>
          <p:cNvGraphicFramePr>
            <a:graphicFrameLocks noGrp="1"/>
          </p:cNvGraphicFramePr>
          <p:nvPr>
            <p:extLst>
              <p:ext uri="{D42A27DB-BD31-4B8C-83A1-F6EECF244321}">
                <p14:modId xmlns:p14="http://schemas.microsoft.com/office/powerpoint/2010/main" val="3183496154"/>
              </p:ext>
            </p:extLst>
          </p:nvPr>
        </p:nvGraphicFramePr>
        <p:xfrm>
          <a:off x="3484352" y="2139144"/>
          <a:ext cx="2828448" cy="3112732"/>
        </p:xfrm>
        <a:graphic>
          <a:graphicData uri="http://schemas.openxmlformats.org/drawingml/2006/table">
            <a:tbl>
              <a:tblPr firstRow="1" bandRow="1">
                <a:tableStyleId>{7DF18680-E054-41AD-8BC1-D1AEF772440D}</a:tableStyleId>
              </a:tblPr>
              <a:tblGrid>
                <a:gridCol w="2828448">
                  <a:extLst>
                    <a:ext uri="{9D8B030D-6E8A-4147-A177-3AD203B41FA5}">
                      <a16:colId xmlns:a16="http://schemas.microsoft.com/office/drawing/2014/main" val="613897603"/>
                    </a:ext>
                  </a:extLst>
                </a:gridCol>
              </a:tblGrid>
              <a:tr h="393383">
                <a:tc>
                  <a:txBody>
                    <a:bodyPr/>
                    <a:lstStyle/>
                    <a:p>
                      <a:pPr algn="ctr"/>
                      <a:r>
                        <a:rPr lang="es-ES" sz="1400"/>
                        <a:t>GUC Contact Center</a:t>
                      </a:r>
                    </a:p>
                  </a:txBody>
                  <a:tcPr anchor="ctr"/>
                </a:tc>
                <a:extLst>
                  <a:ext uri="{0D108BD9-81ED-4DB2-BD59-A6C34878D82A}">
                    <a16:rowId xmlns:a16="http://schemas.microsoft.com/office/drawing/2014/main" val="3371455076"/>
                  </a:ext>
                </a:extLst>
              </a:tr>
              <a:tr h="368513">
                <a:tc>
                  <a:txBody>
                    <a:bodyPr/>
                    <a:lstStyle/>
                    <a:p>
                      <a:pPr marL="0" marR="0" lvl="0" indent="0" algn="ctr" defTabSz="914395" rtl="0" eaLnBrk="1" fontAlgn="auto" latinLnBrk="0" hangingPunct="1">
                        <a:lnSpc>
                          <a:spcPct val="100000"/>
                        </a:lnSpc>
                        <a:spcBef>
                          <a:spcPts val="0"/>
                        </a:spcBef>
                        <a:spcAft>
                          <a:spcPts val="0"/>
                        </a:spcAft>
                        <a:buClrTx/>
                        <a:buSzTx/>
                        <a:buFontTx/>
                        <a:buNone/>
                        <a:tabLst/>
                        <a:defRPr/>
                      </a:pPr>
                      <a:r>
                        <a:rPr lang="es-ES" sz="1200" dirty="0"/>
                        <a:t>Gestión por servicios/campañas</a:t>
                      </a:r>
                      <a:endParaRPr lang="es-ES_tradnl" sz="1200" dirty="0"/>
                    </a:p>
                  </a:txBody>
                  <a:tcPr anchor="ctr"/>
                </a:tc>
                <a:extLst>
                  <a:ext uri="{0D108BD9-81ED-4DB2-BD59-A6C34878D82A}">
                    <a16:rowId xmlns:a16="http://schemas.microsoft.com/office/drawing/2014/main" val="963238969"/>
                  </a:ext>
                </a:extLst>
              </a:tr>
              <a:tr h="1156610">
                <a:tc>
                  <a:txBody>
                    <a:bodyPr/>
                    <a:lstStyle/>
                    <a:p>
                      <a:pPr marL="0" marR="0" lvl="0" indent="0" algn="ctr" defTabSz="914395" rtl="0" eaLnBrk="1" fontAlgn="auto" latinLnBrk="0" hangingPunct="1">
                        <a:lnSpc>
                          <a:spcPct val="100000"/>
                        </a:lnSpc>
                        <a:spcBef>
                          <a:spcPts val="0"/>
                        </a:spcBef>
                        <a:spcAft>
                          <a:spcPts val="0"/>
                        </a:spcAft>
                        <a:buClrTx/>
                        <a:buSzTx/>
                        <a:buFontTx/>
                        <a:buNone/>
                        <a:tabLst/>
                        <a:defRPr/>
                      </a:pPr>
                      <a:r>
                        <a:rPr lang="es-ES" sz="1200"/>
                        <a:t>Disponibilidad de módulos</a:t>
                      </a:r>
                      <a:endParaRPr lang="es-ES_tradnl" sz="1200"/>
                    </a:p>
                  </a:txBody>
                  <a:tcPr/>
                </a:tc>
                <a:extLst>
                  <a:ext uri="{0D108BD9-81ED-4DB2-BD59-A6C34878D82A}">
                    <a16:rowId xmlns:a16="http://schemas.microsoft.com/office/drawing/2014/main" val="1873814232"/>
                  </a:ext>
                </a:extLst>
              </a:tr>
              <a:tr h="368513">
                <a:tc>
                  <a:txBody>
                    <a:bodyPr/>
                    <a:lstStyle/>
                    <a:p>
                      <a:pPr marL="0" marR="0" lvl="0" indent="0" algn="ctr" defTabSz="914395" rtl="0" eaLnBrk="1" fontAlgn="auto" latinLnBrk="0" hangingPunct="1">
                        <a:lnSpc>
                          <a:spcPct val="100000"/>
                        </a:lnSpc>
                        <a:spcBef>
                          <a:spcPts val="0"/>
                        </a:spcBef>
                        <a:spcAft>
                          <a:spcPts val="0"/>
                        </a:spcAft>
                        <a:buClrTx/>
                        <a:buSzTx/>
                        <a:buFontTx/>
                        <a:buNone/>
                        <a:tabLst/>
                        <a:defRPr/>
                      </a:pPr>
                      <a:r>
                        <a:rPr lang="es-ES" sz="1200"/>
                        <a:t>Integración mediante REST API.</a:t>
                      </a:r>
                      <a:endParaRPr lang="es-ES_tradnl" sz="1200"/>
                    </a:p>
                  </a:txBody>
                  <a:tcPr anchor="ctr"/>
                </a:tc>
                <a:extLst>
                  <a:ext uri="{0D108BD9-81ED-4DB2-BD59-A6C34878D82A}">
                    <a16:rowId xmlns:a16="http://schemas.microsoft.com/office/drawing/2014/main" val="23386427"/>
                  </a:ext>
                </a:extLst>
              </a:tr>
              <a:tr h="368513">
                <a:tc>
                  <a:txBody>
                    <a:bodyPr/>
                    <a:lstStyle/>
                    <a:p>
                      <a:pPr marL="0" marR="0" lvl="0" indent="0" algn="ctr" defTabSz="914395" rtl="0" eaLnBrk="1" fontAlgn="auto" latinLnBrk="0" hangingPunct="1">
                        <a:lnSpc>
                          <a:spcPct val="100000"/>
                        </a:lnSpc>
                        <a:spcBef>
                          <a:spcPts val="0"/>
                        </a:spcBef>
                        <a:spcAft>
                          <a:spcPts val="0"/>
                        </a:spcAft>
                        <a:buClrTx/>
                        <a:buSzTx/>
                        <a:buFontTx/>
                        <a:buNone/>
                        <a:tabLst/>
                        <a:defRPr/>
                      </a:pPr>
                      <a:r>
                        <a:rPr lang="es-ES" sz="1200"/>
                        <a:t>Integración con múltiples CRM/app.</a:t>
                      </a:r>
                    </a:p>
                  </a:txBody>
                  <a:tcPr anchor="ctr"/>
                </a:tc>
                <a:extLst>
                  <a:ext uri="{0D108BD9-81ED-4DB2-BD59-A6C34878D82A}">
                    <a16:rowId xmlns:a16="http://schemas.microsoft.com/office/drawing/2014/main" val="508574761"/>
                  </a:ext>
                </a:extLst>
              </a:tr>
              <a:tr h="368513">
                <a:tc>
                  <a:txBody>
                    <a:bodyPr/>
                    <a:lstStyle/>
                    <a:p>
                      <a:pPr marL="0" marR="0" lvl="0" indent="0" algn="ctr" defTabSz="914395" rtl="0" eaLnBrk="1" fontAlgn="auto" latinLnBrk="0" hangingPunct="1">
                        <a:lnSpc>
                          <a:spcPct val="100000"/>
                        </a:lnSpc>
                        <a:spcBef>
                          <a:spcPts val="0"/>
                        </a:spcBef>
                        <a:spcAft>
                          <a:spcPts val="0"/>
                        </a:spcAft>
                        <a:buClrTx/>
                        <a:buSzTx/>
                        <a:buFontTx/>
                        <a:buNone/>
                        <a:tabLst/>
                        <a:defRPr/>
                      </a:pPr>
                      <a:r>
                        <a:rPr lang="es-ES" sz="1200" dirty="0"/>
                        <a:t>Múltiples canales</a:t>
                      </a:r>
                    </a:p>
                    <a:p>
                      <a:pPr marL="0" marR="0" lvl="0" indent="0" algn="ctr" defTabSz="914395" rtl="0" eaLnBrk="1" fontAlgn="auto" latinLnBrk="0" hangingPunct="1">
                        <a:lnSpc>
                          <a:spcPct val="100000"/>
                        </a:lnSpc>
                        <a:spcBef>
                          <a:spcPts val="0"/>
                        </a:spcBef>
                        <a:spcAft>
                          <a:spcPts val="0"/>
                        </a:spcAft>
                        <a:buClrTx/>
                        <a:buSzTx/>
                        <a:buFontTx/>
                        <a:buNone/>
                        <a:tabLst/>
                        <a:defRPr/>
                      </a:pPr>
                      <a:r>
                        <a:rPr lang="es-ES" sz="1200" dirty="0"/>
                        <a:t> (Chat, WhatsApp, E-MAIL, GUC </a:t>
                      </a:r>
                      <a:r>
                        <a:rPr lang="es-ES" sz="1200" dirty="0" err="1"/>
                        <a:t>Meet</a:t>
                      </a:r>
                      <a:r>
                        <a:rPr lang="es-ES" sz="1200" dirty="0"/>
                        <a:t>)</a:t>
                      </a:r>
                    </a:p>
                  </a:txBody>
                  <a:tcPr anchor="ctr"/>
                </a:tc>
                <a:extLst>
                  <a:ext uri="{0D108BD9-81ED-4DB2-BD59-A6C34878D82A}">
                    <a16:rowId xmlns:a16="http://schemas.microsoft.com/office/drawing/2014/main" val="4225937080"/>
                  </a:ext>
                </a:extLst>
              </a:tr>
            </a:tbl>
          </a:graphicData>
        </a:graphic>
      </p:graphicFrame>
      <p:sp>
        <p:nvSpPr>
          <p:cNvPr id="10" name="Rectángulo: esquinas redondeadas 9">
            <a:extLst>
              <a:ext uri="{FF2B5EF4-FFF2-40B4-BE49-F238E27FC236}">
                <a16:creationId xmlns:a16="http://schemas.microsoft.com/office/drawing/2014/main" id="{0B79602A-5D58-5002-6535-E0AA14A8F248}"/>
              </a:ext>
            </a:extLst>
          </p:cNvPr>
          <p:cNvSpPr/>
          <p:nvPr/>
        </p:nvSpPr>
        <p:spPr>
          <a:xfrm>
            <a:off x="3843986" y="3171394"/>
            <a:ext cx="1017840" cy="232745"/>
          </a:xfrm>
          <a:prstGeom prst="roundRect">
            <a:avLst/>
          </a:prstGeom>
          <a:gradFill flip="none"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16200000" scaled="1"/>
            <a:tileRec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000"/>
              <a:t>GUC Supervisor</a:t>
            </a:r>
            <a:endParaRPr lang="es-ES_tradnl" sz="1000"/>
          </a:p>
        </p:txBody>
      </p:sp>
      <p:sp>
        <p:nvSpPr>
          <p:cNvPr id="11" name="Rectángulo: esquinas redondeadas 10">
            <a:extLst>
              <a:ext uri="{FF2B5EF4-FFF2-40B4-BE49-F238E27FC236}">
                <a16:creationId xmlns:a16="http://schemas.microsoft.com/office/drawing/2014/main" id="{A15C3CAB-CA98-59FD-3A5C-9E2268663F88}"/>
              </a:ext>
            </a:extLst>
          </p:cNvPr>
          <p:cNvSpPr/>
          <p:nvPr/>
        </p:nvSpPr>
        <p:spPr>
          <a:xfrm>
            <a:off x="3631574" y="3436186"/>
            <a:ext cx="1233870" cy="232745"/>
          </a:xfrm>
          <a:prstGeom prst="roundRect">
            <a:avLst/>
          </a:prstGeom>
          <a:gradFill flip="none"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16200000" scaled="1"/>
            <a:tileRec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000"/>
              <a:t>GUC Agent Monitor</a:t>
            </a:r>
            <a:endParaRPr lang="es-ES_tradnl" sz="1000"/>
          </a:p>
        </p:txBody>
      </p:sp>
      <p:sp>
        <p:nvSpPr>
          <p:cNvPr id="12" name="Rectángulo: esquinas redondeadas 11">
            <a:extLst>
              <a:ext uri="{FF2B5EF4-FFF2-40B4-BE49-F238E27FC236}">
                <a16:creationId xmlns:a16="http://schemas.microsoft.com/office/drawing/2014/main" id="{1E2957E9-E796-D42E-9B25-ABE1088E0729}"/>
              </a:ext>
            </a:extLst>
          </p:cNvPr>
          <p:cNvSpPr/>
          <p:nvPr/>
        </p:nvSpPr>
        <p:spPr>
          <a:xfrm>
            <a:off x="3858760" y="3700006"/>
            <a:ext cx="1003683" cy="232745"/>
          </a:xfrm>
          <a:prstGeom prst="roundRect">
            <a:avLst/>
          </a:prstGeom>
          <a:gradFill flip="none"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16200000" scaled="1"/>
            <a:tileRec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000"/>
              <a:t>GUC Developer</a:t>
            </a:r>
            <a:endParaRPr lang="es-ES_tradnl" sz="1000"/>
          </a:p>
        </p:txBody>
      </p:sp>
      <p:sp>
        <p:nvSpPr>
          <p:cNvPr id="13" name="Rectángulo: esquinas redondeadas 12">
            <a:extLst>
              <a:ext uri="{FF2B5EF4-FFF2-40B4-BE49-F238E27FC236}">
                <a16:creationId xmlns:a16="http://schemas.microsoft.com/office/drawing/2014/main" id="{98F6DBE9-8A84-E1C6-46A3-E4DC2D24F634}"/>
              </a:ext>
            </a:extLst>
          </p:cNvPr>
          <p:cNvSpPr/>
          <p:nvPr/>
        </p:nvSpPr>
        <p:spPr>
          <a:xfrm>
            <a:off x="4916885" y="3171395"/>
            <a:ext cx="982135" cy="232745"/>
          </a:xfrm>
          <a:prstGeom prst="roundRect">
            <a:avLst/>
          </a:prstGeom>
          <a:gradFill flip="none"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16200000" scaled="1"/>
            <a:tileRec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000"/>
              <a:t>GUC Reporting</a:t>
            </a:r>
            <a:endParaRPr lang="es-ES_tradnl" sz="1000"/>
          </a:p>
        </p:txBody>
      </p:sp>
      <p:sp>
        <p:nvSpPr>
          <p:cNvPr id="14" name="Rectángulo: esquinas redondeadas 13">
            <a:extLst>
              <a:ext uri="{FF2B5EF4-FFF2-40B4-BE49-F238E27FC236}">
                <a16:creationId xmlns:a16="http://schemas.microsoft.com/office/drawing/2014/main" id="{0129D72C-0547-F0D9-A4AB-B9A298B9723E}"/>
              </a:ext>
            </a:extLst>
          </p:cNvPr>
          <p:cNvSpPr/>
          <p:nvPr/>
        </p:nvSpPr>
        <p:spPr>
          <a:xfrm>
            <a:off x="4916885" y="3436186"/>
            <a:ext cx="1267577" cy="232745"/>
          </a:xfrm>
          <a:prstGeom prst="roundRect">
            <a:avLst/>
          </a:prstGeom>
          <a:gradFill flip="none"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16200000" scaled="1"/>
            <a:tileRec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000"/>
              <a:t>GUC Queue Monitor</a:t>
            </a:r>
            <a:endParaRPr lang="es-ES_tradnl" sz="1000"/>
          </a:p>
        </p:txBody>
      </p:sp>
      <p:sp>
        <p:nvSpPr>
          <p:cNvPr id="15" name="Rectángulo: esquinas redondeadas 14">
            <a:extLst>
              <a:ext uri="{FF2B5EF4-FFF2-40B4-BE49-F238E27FC236}">
                <a16:creationId xmlns:a16="http://schemas.microsoft.com/office/drawing/2014/main" id="{DFDD325A-0DF4-0B99-E04D-4C42805A048F}"/>
              </a:ext>
            </a:extLst>
          </p:cNvPr>
          <p:cNvSpPr/>
          <p:nvPr/>
        </p:nvSpPr>
        <p:spPr>
          <a:xfrm>
            <a:off x="4916885" y="3700977"/>
            <a:ext cx="1003683" cy="232745"/>
          </a:xfrm>
          <a:prstGeom prst="roundRect">
            <a:avLst/>
          </a:prstGeom>
          <a:gradFill flip="none"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16200000" scaled="1"/>
            <a:tileRec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000"/>
              <a:t>GUC Agent</a:t>
            </a:r>
            <a:endParaRPr lang="es-ES_tradnl" sz="1000"/>
          </a:p>
        </p:txBody>
      </p:sp>
      <p:graphicFrame>
        <p:nvGraphicFramePr>
          <p:cNvPr id="16" name="Tabla 15">
            <a:extLst>
              <a:ext uri="{FF2B5EF4-FFF2-40B4-BE49-F238E27FC236}">
                <a16:creationId xmlns:a16="http://schemas.microsoft.com/office/drawing/2014/main" id="{F46CA6DA-79B1-2E25-8571-D1D7092B376B}"/>
              </a:ext>
            </a:extLst>
          </p:cNvPr>
          <p:cNvGraphicFramePr>
            <a:graphicFrameLocks noGrp="1"/>
          </p:cNvGraphicFramePr>
          <p:nvPr>
            <p:extLst>
              <p:ext uri="{D42A27DB-BD31-4B8C-83A1-F6EECF244321}">
                <p14:modId xmlns:p14="http://schemas.microsoft.com/office/powerpoint/2010/main" val="956730246"/>
              </p:ext>
            </p:extLst>
          </p:nvPr>
        </p:nvGraphicFramePr>
        <p:xfrm>
          <a:off x="6483428" y="2139144"/>
          <a:ext cx="2828448" cy="2604461"/>
        </p:xfrm>
        <a:graphic>
          <a:graphicData uri="http://schemas.openxmlformats.org/drawingml/2006/table">
            <a:tbl>
              <a:tblPr firstRow="1" bandRow="1">
                <a:tableStyleId>{21E4AEA4-8DFA-4A89-87EB-49C32662AFE0}</a:tableStyleId>
              </a:tblPr>
              <a:tblGrid>
                <a:gridCol w="2828448">
                  <a:extLst>
                    <a:ext uri="{9D8B030D-6E8A-4147-A177-3AD203B41FA5}">
                      <a16:colId xmlns:a16="http://schemas.microsoft.com/office/drawing/2014/main" val="613897603"/>
                    </a:ext>
                  </a:extLst>
                </a:gridCol>
              </a:tblGrid>
              <a:tr h="393383">
                <a:tc>
                  <a:txBody>
                    <a:bodyPr/>
                    <a:lstStyle/>
                    <a:p>
                      <a:pPr algn="ctr"/>
                      <a:r>
                        <a:rPr lang="es-ES" sz="1400"/>
                        <a:t>GUC Conferencias</a:t>
                      </a:r>
                    </a:p>
                  </a:txBody>
                  <a:tcPr anchor="ctr"/>
                </a:tc>
                <a:extLst>
                  <a:ext uri="{0D108BD9-81ED-4DB2-BD59-A6C34878D82A}">
                    <a16:rowId xmlns:a16="http://schemas.microsoft.com/office/drawing/2014/main" val="3371455076"/>
                  </a:ext>
                </a:extLst>
              </a:tr>
              <a:tr h="368513">
                <a:tc>
                  <a:txBody>
                    <a:bodyPr/>
                    <a:lstStyle/>
                    <a:p>
                      <a:pPr marL="0" marR="0" lvl="0" indent="0" algn="ctr" defTabSz="914395" rtl="0" eaLnBrk="1" fontAlgn="auto" latinLnBrk="0" hangingPunct="1">
                        <a:lnSpc>
                          <a:spcPct val="100000"/>
                        </a:lnSpc>
                        <a:spcBef>
                          <a:spcPts val="0"/>
                        </a:spcBef>
                        <a:spcAft>
                          <a:spcPts val="0"/>
                        </a:spcAft>
                        <a:buClrTx/>
                        <a:buSzTx/>
                        <a:buFontTx/>
                        <a:buNone/>
                        <a:tabLst/>
                        <a:defRPr/>
                      </a:pPr>
                      <a:r>
                        <a:rPr lang="es-ES" sz="1200"/>
                        <a:t>Gestión de salas de conferencia.</a:t>
                      </a:r>
                      <a:endParaRPr lang="es-ES_tradnl" sz="1200"/>
                    </a:p>
                  </a:txBody>
                  <a:tcPr anchor="ctr"/>
                </a:tc>
                <a:extLst>
                  <a:ext uri="{0D108BD9-81ED-4DB2-BD59-A6C34878D82A}">
                    <a16:rowId xmlns:a16="http://schemas.microsoft.com/office/drawing/2014/main" val="963238969"/>
                  </a:ext>
                </a:extLst>
              </a:tr>
              <a:tr h="368513">
                <a:tc>
                  <a:txBody>
                    <a:bodyPr/>
                    <a:lstStyle/>
                    <a:p>
                      <a:pPr algn="ctr"/>
                      <a:r>
                        <a:rPr lang="es-ES" sz="1200"/>
                        <a:t>Gestión de encuestas.</a:t>
                      </a:r>
                      <a:endParaRPr lang="es-ES_tradnl" sz="1200"/>
                    </a:p>
                  </a:txBody>
                  <a:tcPr anchor="ctr"/>
                </a:tc>
                <a:extLst>
                  <a:ext uri="{0D108BD9-81ED-4DB2-BD59-A6C34878D82A}">
                    <a16:rowId xmlns:a16="http://schemas.microsoft.com/office/drawing/2014/main" val="1873814232"/>
                  </a:ext>
                </a:extLst>
              </a:tr>
              <a:tr h="368513">
                <a:tc>
                  <a:txBody>
                    <a:bodyPr/>
                    <a:lstStyle/>
                    <a:p>
                      <a:pPr marL="0" marR="0" lvl="0" indent="0" algn="ctr" defTabSz="914395" rtl="0" eaLnBrk="1" fontAlgn="auto" latinLnBrk="0" hangingPunct="1">
                        <a:lnSpc>
                          <a:spcPct val="100000"/>
                        </a:lnSpc>
                        <a:spcBef>
                          <a:spcPts val="0"/>
                        </a:spcBef>
                        <a:spcAft>
                          <a:spcPts val="0"/>
                        </a:spcAft>
                        <a:buClrTx/>
                        <a:buSzTx/>
                        <a:buFontTx/>
                        <a:buNone/>
                        <a:tabLst/>
                        <a:defRPr/>
                      </a:pPr>
                      <a:r>
                        <a:rPr lang="es-ES" sz="1200"/>
                        <a:t>Modo Webinar</a:t>
                      </a:r>
                      <a:endParaRPr lang="es-ES_tradnl" sz="1200"/>
                    </a:p>
                  </a:txBody>
                  <a:tcPr anchor="ctr"/>
                </a:tc>
                <a:extLst>
                  <a:ext uri="{0D108BD9-81ED-4DB2-BD59-A6C34878D82A}">
                    <a16:rowId xmlns:a16="http://schemas.microsoft.com/office/drawing/2014/main" val="2117577522"/>
                  </a:ext>
                </a:extLst>
              </a:tr>
              <a:tr h="368513">
                <a:tc>
                  <a:txBody>
                    <a:bodyPr/>
                    <a:lstStyle/>
                    <a:p>
                      <a:pPr algn="ctr"/>
                      <a:r>
                        <a:rPr lang="es-ES" sz="1200"/>
                        <a:t>Incorporación de documentación</a:t>
                      </a:r>
                      <a:endParaRPr lang="es-ES_tradnl" sz="1200"/>
                    </a:p>
                  </a:txBody>
                  <a:tcPr anchor="ctr"/>
                </a:tc>
                <a:extLst>
                  <a:ext uri="{0D108BD9-81ED-4DB2-BD59-A6C34878D82A}">
                    <a16:rowId xmlns:a16="http://schemas.microsoft.com/office/drawing/2014/main" val="2954808587"/>
                  </a:ext>
                </a:extLst>
              </a:tr>
              <a:tr h="368513">
                <a:tc>
                  <a:txBody>
                    <a:bodyPr/>
                    <a:lstStyle/>
                    <a:p>
                      <a:pPr algn="ctr"/>
                      <a:r>
                        <a:rPr lang="es-ES" sz="1200"/>
                        <a:t>Envío de enlaces mediante email.</a:t>
                      </a:r>
                      <a:endParaRPr lang="es-ES_tradnl" sz="1200"/>
                    </a:p>
                  </a:txBody>
                  <a:tcPr anchor="ctr"/>
                </a:tc>
                <a:extLst>
                  <a:ext uri="{0D108BD9-81ED-4DB2-BD59-A6C34878D82A}">
                    <a16:rowId xmlns:a16="http://schemas.microsoft.com/office/drawing/2014/main" val="23386427"/>
                  </a:ext>
                </a:extLst>
              </a:tr>
              <a:tr h="368513">
                <a:tc>
                  <a:txBody>
                    <a:bodyPr/>
                    <a:lstStyle/>
                    <a:p>
                      <a:pPr algn="ctr"/>
                      <a:r>
                        <a:rPr lang="es-ES" sz="1200"/>
                        <a:t>Chat para los participantes</a:t>
                      </a:r>
                      <a:endParaRPr lang="es-ES_tradnl" sz="1200"/>
                    </a:p>
                  </a:txBody>
                  <a:tcPr anchor="ctr"/>
                </a:tc>
                <a:extLst>
                  <a:ext uri="{0D108BD9-81ED-4DB2-BD59-A6C34878D82A}">
                    <a16:rowId xmlns:a16="http://schemas.microsoft.com/office/drawing/2014/main" val="508574761"/>
                  </a:ext>
                </a:extLst>
              </a:tr>
            </a:tbl>
          </a:graphicData>
        </a:graphic>
      </p:graphicFrame>
      <p:sp>
        <p:nvSpPr>
          <p:cNvPr id="19" name="Rectángulo: esquinas redondeadas 18">
            <a:extLst>
              <a:ext uri="{FF2B5EF4-FFF2-40B4-BE49-F238E27FC236}">
                <a16:creationId xmlns:a16="http://schemas.microsoft.com/office/drawing/2014/main" id="{9A0ECD2B-28EB-3932-F7DF-D80C5ADC40D3}"/>
              </a:ext>
            </a:extLst>
          </p:cNvPr>
          <p:cNvSpPr/>
          <p:nvPr/>
        </p:nvSpPr>
        <p:spPr>
          <a:xfrm>
            <a:off x="1443896" y="3175220"/>
            <a:ext cx="1017840" cy="232745"/>
          </a:xfrm>
          <a:prstGeom prst="roundRect">
            <a:avLst/>
          </a:prstGeom>
          <a:gradFill flip="none"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000"/>
              <a:t>GUC Phone</a:t>
            </a:r>
            <a:endParaRPr lang="es-ES_tradnl" sz="1000"/>
          </a:p>
        </p:txBody>
      </p:sp>
      <p:sp>
        <p:nvSpPr>
          <p:cNvPr id="3" name="Rectángulo: esquinas redondeadas 2">
            <a:extLst>
              <a:ext uri="{FF2B5EF4-FFF2-40B4-BE49-F238E27FC236}">
                <a16:creationId xmlns:a16="http://schemas.microsoft.com/office/drawing/2014/main" id="{F79745AA-9E44-302A-92EC-1692F6262091}"/>
              </a:ext>
            </a:extLst>
          </p:cNvPr>
          <p:cNvSpPr/>
          <p:nvPr/>
        </p:nvSpPr>
        <p:spPr>
          <a:xfrm>
            <a:off x="1313817" y="3436497"/>
            <a:ext cx="1286425" cy="232745"/>
          </a:xfrm>
          <a:prstGeom prst="roundRect">
            <a:avLst/>
          </a:prstGeom>
          <a:gradFill flip="none"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000"/>
              <a:t>GUC Agent Monitor</a:t>
            </a:r>
            <a:endParaRPr lang="es-ES_tradnl" sz="1000"/>
          </a:p>
        </p:txBody>
      </p:sp>
      <p:sp>
        <p:nvSpPr>
          <p:cNvPr id="4" name="Rectángulo: esquinas redondeadas 3">
            <a:extLst>
              <a:ext uri="{FF2B5EF4-FFF2-40B4-BE49-F238E27FC236}">
                <a16:creationId xmlns:a16="http://schemas.microsoft.com/office/drawing/2014/main" id="{CEBA4A53-5F44-D7AD-75EA-4E3001CAD32E}"/>
              </a:ext>
            </a:extLst>
          </p:cNvPr>
          <p:cNvSpPr/>
          <p:nvPr/>
        </p:nvSpPr>
        <p:spPr>
          <a:xfrm>
            <a:off x="1289363" y="3697774"/>
            <a:ext cx="1310879" cy="232745"/>
          </a:xfrm>
          <a:prstGeom prst="roundRect">
            <a:avLst/>
          </a:prstGeom>
          <a:gradFill flip="none"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000"/>
              <a:t>GUC Queue Monitor</a:t>
            </a:r>
            <a:endParaRPr lang="es-ES_tradnl" sz="1000"/>
          </a:p>
        </p:txBody>
      </p:sp>
    </p:spTree>
    <p:extLst>
      <p:ext uri="{BB962C8B-B14F-4D97-AF65-F5344CB8AC3E}">
        <p14:creationId xmlns:p14="http://schemas.microsoft.com/office/powerpoint/2010/main" val="3018503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B91528A-1BEA-A140-E72E-FD3E2BAB0E86}"/>
              </a:ext>
            </a:extLst>
          </p:cNvPr>
          <p:cNvSpPr/>
          <p:nvPr/>
        </p:nvSpPr>
        <p:spPr>
          <a:xfrm>
            <a:off x="0" y="0"/>
            <a:ext cx="9906000" cy="6858000"/>
          </a:xfrm>
          <a:prstGeom prst="rect">
            <a:avLst/>
          </a:prstGeom>
          <a:solidFill>
            <a:srgbClr val="EB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8" name="Rectángulo 47">
            <a:extLst>
              <a:ext uri="{FF2B5EF4-FFF2-40B4-BE49-F238E27FC236}">
                <a16:creationId xmlns:a16="http://schemas.microsoft.com/office/drawing/2014/main" id="{A79CE7D8-4B6E-83DE-208A-B0D33B18CE1B}"/>
              </a:ext>
            </a:extLst>
          </p:cNvPr>
          <p:cNvSpPr/>
          <p:nvPr/>
        </p:nvSpPr>
        <p:spPr>
          <a:xfrm>
            <a:off x="886038" y="1145310"/>
            <a:ext cx="9102306" cy="758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a:solidFill>
                <a:srgbClr val="1860F0"/>
              </a:solidFill>
              <a:latin typeface="Texta Alt Book" pitchFamily="2" charset="77"/>
              <a:cs typeface="Fredoka Medium" pitchFamily="2" charset="-79"/>
            </a:endParaRPr>
          </a:p>
        </p:txBody>
      </p:sp>
      <p:sp>
        <p:nvSpPr>
          <p:cNvPr id="58" name="TextBox 29">
            <a:extLst>
              <a:ext uri="{FF2B5EF4-FFF2-40B4-BE49-F238E27FC236}">
                <a16:creationId xmlns:a16="http://schemas.microsoft.com/office/drawing/2014/main" id="{BFC909F2-1E4B-C045-4578-50A6C12759C2}"/>
              </a:ext>
            </a:extLst>
          </p:cNvPr>
          <p:cNvSpPr txBox="1"/>
          <p:nvPr/>
        </p:nvSpPr>
        <p:spPr>
          <a:xfrm>
            <a:off x="3538776" y="1038384"/>
            <a:ext cx="2828448" cy="400110"/>
          </a:xfrm>
          <a:prstGeom prst="rect">
            <a:avLst/>
          </a:prstGeom>
          <a:noFill/>
        </p:spPr>
        <p:txBody>
          <a:bodyPr wrap="square" rtlCol="0">
            <a:spAutoFit/>
          </a:bodyPr>
          <a:lstStyle/>
          <a:p>
            <a:pPr algn="ctr" defTabSz="185714">
              <a:defRPr/>
            </a:pPr>
            <a:r>
              <a:rPr lang="en-US" sz="2000" b="1">
                <a:solidFill>
                  <a:schemeClr val="tx1">
                    <a:lumMod val="90000"/>
                    <a:lumOff val="10000"/>
                  </a:schemeClr>
                </a:solidFill>
                <a:latin typeface="Texta Alt Book" pitchFamily="2" charset="77"/>
                <a:cs typeface="Fredoka Medium" pitchFamily="2" charset="-79"/>
              </a:rPr>
              <a:t>SOLUCIÓN GUC</a:t>
            </a:r>
          </a:p>
        </p:txBody>
      </p:sp>
      <p:graphicFrame>
        <p:nvGraphicFramePr>
          <p:cNvPr id="6" name="Tabla 5">
            <a:extLst>
              <a:ext uri="{FF2B5EF4-FFF2-40B4-BE49-F238E27FC236}">
                <a16:creationId xmlns:a16="http://schemas.microsoft.com/office/drawing/2014/main" id="{4CA50278-A073-64B0-FD49-F152F45EE69D}"/>
              </a:ext>
            </a:extLst>
          </p:cNvPr>
          <p:cNvGraphicFramePr>
            <a:graphicFrameLocks noGrp="1"/>
          </p:cNvGraphicFramePr>
          <p:nvPr>
            <p:extLst>
              <p:ext uri="{D42A27DB-BD31-4B8C-83A1-F6EECF244321}">
                <p14:modId xmlns:p14="http://schemas.microsoft.com/office/powerpoint/2010/main" val="1739836730"/>
              </p:ext>
            </p:extLst>
          </p:nvPr>
        </p:nvGraphicFramePr>
        <p:xfrm>
          <a:off x="600209" y="1595361"/>
          <a:ext cx="2828448" cy="3809620"/>
        </p:xfrm>
        <a:graphic>
          <a:graphicData uri="http://schemas.openxmlformats.org/drawingml/2006/table">
            <a:tbl>
              <a:tblPr firstRow="1" bandRow="1">
                <a:tableStyleId>{5C22544A-7EE6-4342-B048-85BDC9FD1C3A}</a:tableStyleId>
              </a:tblPr>
              <a:tblGrid>
                <a:gridCol w="2828448">
                  <a:extLst>
                    <a:ext uri="{9D8B030D-6E8A-4147-A177-3AD203B41FA5}">
                      <a16:colId xmlns:a16="http://schemas.microsoft.com/office/drawing/2014/main" val="613897603"/>
                    </a:ext>
                  </a:extLst>
                </a:gridCol>
              </a:tblGrid>
              <a:tr h="399345">
                <a:tc>
                  <a:txBody>
                    <a:bodyPr/>
                    <a:lstStyle/>
                    <a:p>
                      <a:pPr algn="ctr"/>
                      <a:r>
                        <a:rPr lang="es-ES" sz="1400"/>
                        <a:t>GUC Centralita (PBX)</a:t>
                      </a:r>
                    </a:p>
                  </a:txBody>
                  <a:tcPr anchor="ctr"/>
                </a:tc>
                <a:extLst>
                  <a:ext uri="{0D108BD9-81ED-4DB2-BD59-A6C34878D82A}">
                    <a16:rowId xmlns:a16="http://schemas.microsoft.com/office/drawing/2014/main" val="3371455076"/>
                  </a:ext>
                </a:extLst>
              </a:tr>
              <a:tr h="379160">
                <a:tc>
                  <a:txBody>
                    <a:bodyPr/>
                    <a:lstStyle/>
                    <a:p>
                      <a:pPr marL="0" marR="0" lvl="0" indent="0" algn="ctr" defTabSz="914395" rtl="0" eaLnBrk="1" fontAlgn="auto" latinLnBrk="0" hangingPunct="1">
                        <a:lnSpc>
                          <a:spcPct val="100000"/>
                        </a:lnSpc>
                        <a:spcBef>
                          <a:spcPts val="0"/>
                        </a:spcBef>
                        <a:spcAft>
                          <a:spcPts val="0"/>
                        </a:spcAft>
                        <a:buClrTx/>
                        <a:buSzTx/>
                        <a:buFontTx/>
                        <a:buNone/>
                        <a:tabLst/>
                        <a:defRPr/>
                      </a:pPr>
                      <a:r>
                        <a:rPr lang="es-ES" sz="1200"/>
                        <a:t>Monitorizar llamadas en tiempo real</a:t>
                      </a:r>
                      <a:endParaRPr lang="es-ES_tradnl" sz="1200"/>
                    </a:p>
                  </a:txBody>
                  <a:tcPr anchor="ctr"/>
                </a:tc>
                <a:extLst>
                  <a:ext uri="{0D108BD9-81ED-4DB2-BD59-A6C34878D82A}">
                    <a16:rowId xmlns:a16="http://schemas.microsoft.com/office/drawing/2014/main" val="963238969"/>
                  </a:ext>
                </a:extLst>
              </a:tr>
              <a:tr h="1135315">
                <a:tc>
                  <a:txBody>
                    <a:bodyPr/>
                    <a:lstStyle/>
                    <a:p>
                      <a:pPr marL="0" marR="0" lvl="0" indent="0" algn="ctr" defTabSz="914395" rtl="0" eaLnBrk="1" fontAlgn="auto" latinLnBrk="0" hangingPunct="1">
                        <a:lnSpc>
                          <a:spcPct val="100000"/>
                        </a:lnSpc>
                        <a:spcBef>
                          <a:spcPts val="0"/>
                        </a:spcBef>
                        <a:spcAft>
                          <a:spcPts val="0"/>
                        </a:spcAft>
                        <a:buClrTx/>
                        <a:buSzTx/>
                        <a:buFontTx/>
                        <a:buNone/>
                        <a:tabLst/>
                        <a:defRPr/>
                      </a:pPr>
                      <a:r>
                        <a:rPr lang="es-ES" sz="1200"/>
                        <a:t>Disponibilidad de add-ons</a:t>
                      </a:r>
                      <a:endParaRPr lang="es-ES_tradnl" sz="1200"/>
                    </a:p>
                  </a:txBody>
                  <a:tcPr/>
                </a:tc>
                <a:extLst>
                  <a:ext uri="{0D108BD9-81ED-4DB2-BD59-A6C34878D82A}">
                    <a16:rowId xmlns:a16="http://schemas.microsoft.com/office/drawing/2014/main" val="2986749799"/>
                  </a:ext>
                </a:extLst>
              </a:tr>
              <a:tr h="379160">
                <a:tc>
                  <a:txBody>
                    <a:bodyPr/>
                    <a:lstStyle/>
                    <a:p>
                      <a:pPr algn="ctr"/>
                      <a:r>
                        <a:rPr lang="es-ES" sz="1200"/>
                        <a:t>Configuración de extensiones telefónicas.</a:t>
                      </a:r>
                      <a:endParaRPr lang="es-ES_tradnl" sz="1200"/>
                    </a:p>
                  </a:txBody>
                  <a:tcPr anchor="ctr"/>
                </a:tc>
                <a:extLst>
                  <a:ext uri="{0D108BD9-81ED-4DB2-BD59-A6C34878D82A}">
                    <a16:rowId xmlns:a16="http://schemas.microsoft.com/office/drawing/2014/main" val="1873814232"/>
                  </a:ext>
                </a:extLst>
              </a:tr>
              <a:tr h="379160">
                <a:tc>
                  <a:txBody>
                    <a:bodyPr/>
                    <a:lstStyle/>
                    <a:p>
                      <a:pPr algn="ctr"/>
                      <a:r>
                        <a:rPr lang="es-ES" sz="1200"/>
                        <a:t>Enrutamiento de llamadas entrantes.</a:t>
                      </a:r>
                      <a:endParaRPr lang="es-ES_tradnl" sz="1200"/>
                    </a:p>
                  </a:txBody>
                  <a:tcPr anchor="ctr"/>
                </a:tc>
                <a:extLst>
                  <a:ext uri="{0D108BD9-81ED-4DB2-BD59-A6C34878D82A}">
                    <a16:rowId xmlns:a16="http://schemas.microsoft.com/office/drawing/2014/main" val="2117577522"/>
                  </a:ext>
                </a:extLst>
              </a:tr>
              <a:tr h="379160">
                <a:tc>
                  <a:txBody>
                    <a:bodyPr/>
                    <a:lstStyle/>
                    <a:p>
                      <a:pPr algn="ctr"/>
                      <a:r>
                        <a:rPr lang="es-ES" sz="1200"/>
                        <a:t>Gestión de colas de llamada.</a:t>
                      </a:r>
                      <a:endParaRPr lang="es-ES_tradnl" sz="1200"/>
                    </a:p>
                  </a:txBody>
                  <a:tcPr anchor="ctr"/>
                </a:tc>
                <a:extLst>
                  <a:ext uri="{0D108BD9-81ED-4DB2-BD59-A6C34878D82A}">
                    <a16:rowId xmlns:a16="http://schemas.microsoft.com/office/drawing/2014/main" val="2954808587"/>
                  </a:ext>
                </a:extLst>
              </a:tr>
              <a:tr h="379160">
                <a:tc>
                  <a:txBody>
                    <a:bodyPr/>
                    <a:lstStyle/>
                    <a:p>
                      <a:pPr algn="ctr"/>
                      <a:r>
                        <a:rPr lang="es-ES" sz="1200"/>
                        <a:t>Configuración de buzones de voz</a:t>
                      </a:r>
                      <a:endParaRPr lang="es-ES_tradnl" sz="1200"/>
                    </a:p>
                  </a:txBody>
                  <a:tcPr anchor="ctr"/>
                </a:tc>
                <a:extLst>
                  <a:ext uri="{0D108BD9-81ED-4DB2-BD59-A6C34878D82A}">
                    <a16:rowId xmlns:a16="http://schemas.microsoft.com/office/drawing/2014/main" val="23386427"/>
                  </a:ext>
                </a:extLst>
              </a:tr>
              <a:tr h="379160">
                <a:tc>
                  <a:txBody>
                    <a:bodyPr/>
                    <a:lstStyle/>
                    <a:p>
                      <a:pPr algn="ctr"/>
                      <a:r>
                        <a:rPr lang="es-ES" sz="1200"/>
                        <a:t>Integración mediante disparadores.</a:t>
                      </a:r>
                    </a:p>
                  </a:txBody>
                  <a:tcPr anchor="ctr"/>
                </a:tc>
                <a:extLst>
                  <a:ext uri="{0D108BD9-81ED-4DB2-BD59-A6C34878D82A}">
                    <a16:rowId xmlns:a16="http://schemas.microsoft.com/office/drawing/2014/main" val="508574761"/>
                  </a:ext>
                </a:extLst>
              </a:tr>
            </a:tbl>
          </a:graphicData>
        </a:graphic>
      </p:graphicFrame>
      <p:graphicFrame>
        <p:nvGraphicFramePr>
          <p:cNvPr id="9" name="Tabla 8">
            <a:extLst>
              <a:ext uri="{FF2B5EF4-FFF2-40B4-BE49-F238E27FC236}">
                <a16:creationId xmlns:a16="http://schemas.microsoft.com/office/drawing/2014/main" id="{4E3515FC-5E1C-332C-0C43-7EC3B93B3B07}"/>
              </a:ext>
            </a:extLst>
          </p:cNvPr>
          <p:cNvGraphicFramePr>
            <a:graphicFrameLocks noGrp="1"/>
          </p:cNvGraphicFramePr>
          <p:nvPr>
            <p:extLst>
              <p:ext uri="{D42A27DB-BD31-4B8C-83A1-F6EECF244321}">
                <p14:modId xmlns:p14="http://schemas.microsoft.com/office/powerpoint/2010/main" val="737559831"/>
              </p:ext>
            </p:extLst>
          </p:nvPr>
        </p:nvGraphicFramePr>
        <p:xfrm>
          <a:off x="3538776" y="1600200"/>
          <a:ext cx="2828448" cy="3112732"/>
        </p:xfrm>
        <a:graphic>
          <a:graphicData uri="http://schemas.openxmlformats.org/drawingml/2006/table">
            <a:tbl>
              <a:tblPr firstRow="1" bandRow="1">
                <a:tableStyleId>{7DF18680-E054-41AD-8BC1-D1AEF772440D}</a:tableStyleId>
              </a:tblPr>
              <a:tblGrid>
                <a:gridCol w="2828448">
                  <a:extLst>
                    <a:ext uri="{9D8B030D-6E8A-4147-A177-3AD203B41FA5}">
                      <a16:colId xmlns:a16="http://schemas.microsoft.com/office/drawing/2014/main" val="613897603"/>
                    </a:ext>
                  </a:extLst>
                </a:gridCol>
              </a:tblGrid>
              <a:tr h="393383">
                <a:tc>
                  <a:txBody>
                    <a:bodyPr/>
                    <a:lstStyle/>
                    <a:p>
                      <a:pPr algn="ctr"/>
                      <a:r>
                        <a:rPr lang="es-ES" sz="1400"/>
                        <a:t>GUC Contact Center</a:t>
                      </a:r>
                    </a:p>
                  </a:txBody>
                  <a:tcPr anchor="ctr"/>
                </a:tc>
                <a:extLst>
                  <a:ext uri="{0D108BD9-81ED-4DB2-BD59-A6C34878D82A}">
                    <a16:rowId xmlns:a16="http://schemas.microsoft.com/office/drawing/2014/main" val="3371455076"/>
                  </a:ext>
                </a:extLst>
              </a:tr>
              <a:tr h="368513">
                <a:tc>
                  <a:txBody>
                    <a:bodyPr/>
                    <a:lstStyle/>
                    <a:p>
                      <a:pPr marL="0" marR="0" lvl="0" indent="0" algn="ctr" defTabSz="914395" rtl="0" eaLnBrk="1" fontAlgn="auto" latinLnBrk="0" hangingPunct="1">
                        <a:lnSpc>
                          <a:spcPct val="100000"/>
                        </a:lnSpc>
                        <a:spcBef>
                          <a:spcPts val="0"/>
                        </a:spcBef>
                        <a:spcAft>
                          <a:spcPts val="0"/>
                        </a:spcAft>
                        <a:buClrTx/>
                        <a:buSzTx/>
                        <a:buFontTx/>
                        <a:buNone/>
                        <a:tabLst/>
                        <a:defRPr/>
                      </a:pPr>
                      <a:r>
                        <a:rPr lang="es-ES" sz="1200"/>
                        <a:t>Gestión por servicios/campañas</a:t>
                      </a:r>
                      <a:endParaRPr lang="es-ES_tradnl" sz="1200"/>
                    </a:p>
                  </a:txBody>
                  <a:tcPr anchor="ctr"/>
                </a:tc>
                <a:extLst>
                  <a:ext uri="{0D108BD9-81ED-4DB2-BD59-A6C34878D82A}">
                    <a16:rowId xmlns:a16="http://schemas.microsoft.com/office/drawing/2014/main" val="963238969"/>
                  </a:ext>
                </a:extLst>
              </a:tr>
              <a:tr h="1156610">
                <a:tc>
                  <a:txBody>
                    <a:bodyPr/>
                    <a:lstStyle/>
                    <a:p>
                      <a:pPr marL="0" marR="0" lvl="0" indent="0" algn="ctr" defTabSz="914395" rtl="0" eaLnBrk="1" fontAlgn="auto" latinLnBrk="0" hangingPunct="1">
                        <a:lnSpc>
                          <a:spcPct val="100000"/>
                        </a:lnSpc>
                        <a:spcBef>
                          <a:spcPts val="0"/>
                        </a:spcBef>
                        <a:spcAft>
                          <a:spcPts val="0"/>
                        </a:spcAft>
                        <a:buClrTx/>
                        <a:buSzTx/>
                        <a:buFontTx/>
                        <a:buNone/>
                        <a:tabLst/>
                        <a:defRPr/>
                      </a:pPr>
                      <a:r>
                        <a:rPr lang="es-ES" sz="1200"/>
                        <a:t>Disponibilidad de módulos</a:t>
                      </a:r>
                      <a:endParaRPr lang="es-ES_tradnl" sz="1200"/>
                    </a:p>
                  </a:txBody>
                  <a:tcPr/>
                </a:tc>
                <a:extLst>
                  <a:ext uri="{0D108BD9-81ED-4DB2-BD59-A6C34878D82A}">
                    <a16:rowId xmlns:a16="http://schemas.microsoft.com/office/drawing/2014/main" val="1873814232"/>
                  </a:ext>
                </a:extLst>
              </a:tr>
              <a:tr h="368513">
                <a:tc>
                  <a:txBody>
                    <a:bodyPr/>
                    <a:lstStyle/>
                    <a:p>
                      <a:pPr marL="0" marR="0" lvl="0" indent="0" algn="ctr" defTabSz="914395" rtl="0" eaLnBrk="1" fontAlgn="auto" latinLnBrk="0" hangingPunct="1">
                        <a:lnSpc>
                          <a:spcPct val="100000"/>
                        </a:lnSpc>
                        <a:spcBef>
                          <a:spcPts val="0"/>
                        </a:spcBef>
                        <a:spcAft>
                          <a:spcPts val="0"/>
                        </a:spcAft>
                        <a:buClrTx/>
                        <a:buSzTx/>
                        <a:buFontTx/>
                        <a:buNone/>
                        <a:tabLst/>
                        <a:defRPr/>
                      </a:pPr>
                      <a:r>
                        <a:rPr lang="es-ES" sz="1200"/>
                        <a:t>Integración mediante REST API.</a:t>
                      </a:r>
                      <a:endParaRPr lang="es-ES_tradnl" sz="1200"/>
                    </a:p>
                  </a:txBody>
                  <a:tcPr anchor="ctr"/>
                </a:tc>
                <a:extLst>
                  <a:ext uri="{0D108BD9-81ED-4DB2-BD59-A6C34878D82A}">
                    <a16:rowId xmlns:a16="http://schemas.microsoft.com/office/drawing/2014/main" val="23386427"/>
                  </a:ext>
                </a:extLst>
              </a:tr>
              <a:tr h="368513">
                <a:tc>
                  <a:txBody>
                    <a:bodyPr/>
                    <a:lstStyle/>
                    <a:p>
                      <a:pPr marL="0" marR="0" lvl="0" indent="0" algn="ctr" defTabSz="914395" rtl="0" eaLnBrk="1" fontAlgn="auto" latinLnBrk="0" hangingPunct="1">
                        <a:lnSpc>
                          <a:spcPct val="100000"/>
                        </a:lnSpc>
                        <a:spcBef>
                          <a:spcPts val="0"/>
                        </a:spcBef>
                        <a:spcAft>
                          <a:spcPts val="0"/>
                        </a:spcAft>
                        <a:buClrTx/>
                        <a:buSzTx/>
                        <a:buFontTx/>
                        <a:buNone/>
                        <a:tabLst/>
                        <a:defRPr/>
                      </a:pPr>
                      <a:r>
                        <a:rPr lang="es-ES" sz="1200"/>
                        <a:t>Integración con múltiples CRM/app.</a:t>
                      </a:r>
                    </a:p>
                  </a:txBody>
                  <a:tcPr anchor="ctr"/>
                </a:tc>
                <a:extLst>
                  <a:ext uri="{0D108BD9-81ED-4DB2-BD59-A6C34878D82A}">
                    <a16:rowId xmlns:a16="http://schemas.microsoft.com/office/drawing/2014/main" val="508574761"/>
                  </a:ext>
                </a:extLst>
              </a:tr>
              <a:tr h="368513">
                <a:tc>
                  <a:txBody>
                    <a:bodyPr/>
                    <a:lstStyle/>
                    <a:p>
                      <a:pPr marL="0" marR="0" lvl="0" indent="0" algn="ctr" defTabSz="914395" rtl="0" eaLnBrk="1" fontAlgn="auto" latinLnBrk="0" hangingPunct="1">
                        <a:lnSpc>
                          <a:spcPct val="100000"/>
                        </a:lnSpc>
                        <a:spcBef>
                          <a:spcPts val="0"/>
                        </a:spcBef>
                        <a:spcAft>
                          <a:spcPts val="0"/>
                        </a:spcAft>
                        <a:buClrTx/>
                        <a:buSzTx/>
                        <a:buFontTx/>
                        <a:buNone/>
                        <a:tabLst/>
                        <a:defRPr/>
                      </a:pPr>
                      <a:r>
                        <a:rPr lang="es-ES" sz="1200"/>
                        <a:t>Múltiples canales</a:t>
                      </a:r>
                    </a:p>
                    <a:p>
                      <a:pPr marL="0" marR="0" lvl="0" indent="0" algn="ctr" defTabSz="914395" rtl="0" eaLnBrk="1" fontAlgn="auto" latinLnBrk="0" hangingPunct="1">
                        <a:lnSpc>
                          <a:spcPct val="100000"/>
                        </a:lnSpc>
                        <a:spcBef>
                          <a:spcPts val="0"/>
                        </a:spcBef>
                        <a:spcAft>
                          <a:spcPts val="0"/>
                        </a:spcAft>
                        <a:buClrTx/>
                        <a:buSzTx/>
                        <a:buFontTx/>
                        <a:buNone/>
                        <a:tabLst/>
                        <a:defRPr/>
                      </a:pPr>
                      <a:r>
                        <a:rPr lang="es-ES" sz="1200"/>
                        <a:t> (Chat, WhatsApp, E-MAIL, GUC Meet)</a:t>
                      </a:r>
                    </a:p>
                  </a:txBody>
                  <a:tcPr anchor="ctr"/>
                </a:tc>
                <a:extLst>
                  <a:ext uri="{0D108BD9-81ED-4DB2-BD59-A6C34878D82A}">
                    <a16:rowId xmlns:a16="http://schemas.microsoft.com/office/drawing/2014/main" val="4225937080"/>
                  </a:ext>
                </a:extLst>
              </a:tr>
            </a:tbl>
          </a:graphicData>
        </a:graphic>
      </p:graphicFrame>
      <p:sp>
        <p:nvSpPr>
          <p:cNvPr id="10" name="Rectángulo: esquinas redondeadas 9">
            <a:extLst>
              <a:ext uri="{FF2B5EF4-FFF2-40B4-BE49-F238E27FC236}">
                <a16:creationId xmlns:a16="http://schemas.microsoft.com/office/drawing/2014/main" id="{0B79602A-5D58-5002-6535-E0AA14A8F248}"/>
              </a:ext>
            </a:extLst>
          </p:cNvPr>
          <p:cNvSpPr/>
          <p:nvPr/>
        </p:nvSpPr>
        <p:spPr>
          <a:xfrm>
            <a:off x="3898410" y="2632450"/>
            <a:ext cx="1017840" cy="232745"/>
          </a:xfrm>
          <a:prstGeom prst="roundRect">
            <a:avLst/>
          </a:prstGeom>
          <a:gradFill flip="none"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16200000" scaled="1"/>
            <a:tileRec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000"/>
              <a:t>GUC Supervisor</a:t>
            </a:r>
            <a:endParaRPr lang="es-ES_tradnl" sz="1000"/>
          </a:p>
        </p:txBody>
      </p:sp>
      <p:sp>
        <p:nvSpPr>
          <p:cNvPr id="11" name="Rectángulo: esquinas redondeadas 10">
            <a:extLst>
              <a:ext uri="{FF2B5EF4-FFF2-40B4-BE49-F238E27FC236}">
                <a16:creationId xmlns:a16="http://schemas.microsoft.com/office/drawing/2014/main" id="{A15C3CAB-CA98-59FD-3A5C-9E2268663F88}"/>
              </a:ext>
            </a:extLst>
          </p:cNvPr>
          <p:cNvSpPr/>
          <p:nvPr/>
        </p:nvSpPr>
        <p:spPr>
          <a:xfrm>
            <a:off x="3685998" y="2897242"/>
            <a:ext cx="1233870" cy="232745"/>
          </a:xfrm>
          <a:prstGeom prst="roundRect">
            <a:avLst/>
          </a:prstGeom>
          <a:gradFill flip="none"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16200000" scaled="1"/>
            <a:tileRec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000"/>
              <a:t>GUC Agent Monitor</a:t>
            </a:r>
            <a:endParaRPr lang="es-ES_tradnl" sz="1000"/>
          </a:p>
        </p:txBody>
      </p:sp>
      <p:sp>
        <p:nvSpPr>
          <p:cNvPr id="12" name="Rectángulo: esquinas redondeadas 11">
            <a:extLst>
              <a:ext uri="{FF2B5EF4-FFF2-40B4-BE49-F238E27FC236}">
                <a16:creationId xmlns:a16="http://schemas.microsoft.com/office/drawing/2014/main" id="{1E2957E9-E796-D42E-9B25-ABE1088E0729}"/>
              </a:ext>
            </a:extLst>
          </p:cNvPr>
          <p:cNvSpPr/>
          <p:nvPr/>
        </p:nvSpPr>
        <p:spPr>
          <a:xfrm>
            <a:off x="3913184" y="3161062"/>
            <a:ext cx="1003683" cy="232745"/>
          </a:xfrm>
          <a:prstGeom prst="roundRect">
            <a:avLst/>
          </a:prstGeom>
          <a:gradFill flip="none"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16200000" scaled="1"/>
            <a:tileRec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000"/>
              <a:t>GUC Developer</a:t>
            </a:r>
            <a:endParaRPr lang="es-ES_tradnl" sz="1000"/>
          </a:p>
        </p:txBody>
      </p:sp>
      <p:sp>
        <p:nvSpPr>
          <p:cNvPr id="13" name="Rectángulo: esquinas redondeadas 12">
            <a:extLst>
              <a:ext uri="{FF2B5EF4-FFF2-40B4-BE49-F238E27FC236}">
                <a16:creationId xmlns:a16="http://schemas.microsoft.com/office/drawing/2014/main" id="{98F6DBE9-8A84-E1C6-46A3-E4DC2D24F634}"/>
              </a:ext>
            </a:extLst>
          </p:cNvPr>
          <p:cNvSpPr/>
          <p:nvPr/>
        </p:nvSpPr>
        <p:spPr>
          <a:xfrm>
            <a:off x="4971309" y="2632451"/>
            <a:ext cx="982135" cy="232745"/>
          </a:xfrm>
          <a:prstGeom prst="roundRect">
            <a:avLst/>
          </a:prstGeom>
          <a:gradFill flip="none"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16200000" scaled="1"/>
            <a:tileRec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000"/>
              <a:t>GUC Reporting</a:t>
            </a:r>
            <a:endParaRPr lang="es-ES_tradnl" sz="1000"/>
          </a:p>
        </p:txBody>
      </p:sp>
      <p:sp>
        <p:nvSpPr>
          <p:cNvPr id="14" name="Rectángulo: esquinas redondeadas 13">
            <a:extLst>
              <a:ext uri="{FF2B5EF4-FFF2-40B4-BE49-F238E27FC236}">
                <a16:creationId xmlns:a16="http://schemas.microsoft.com/office/drawing/2014/main" id="{0129D72C-0547-F0D9-A4AB-B9A298B9723E}"/>
              </a:ext>
            </a:extLst>
          </p:cNvPr>
          <p:cNvSpPr/>
          <p:nvPr/>
        </p:nvSpPr>
        <p:spPr>
          <a:xfrm>
            <a:off x="4971309" y="2897242"/>
            <a:ext cx="1267577" cy="232745"/>
          </a:xfrm>
          <a:prstGeom prst="roundRect">
            <a:avLst/>
          </a:prstGeom>
          <a:gradFill flip="none"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16200000" scaled="1"/>
            <a:tileRec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000"/>
              <a:t>GUC Queue Monitor</a:t>
            </a:r>
            <a:endParaRPr lang="es-ES_tradnl" sz="1000"/>
          </a:p>
        </p:txBody>
      </p:sp>
      <p:sp>
        <p:nvSpPr>
          <p:cNvPr id="15" name="Rectángulo: esquinas redondeadas 14">
            <a:extLst>
              <a:ext uri="{FF2B5EF4-FFF2-40B4-BE49-F238E27FC236}">
                <a16:creationId xmlns:a16="http://schemas.microsoft.com/office/drawing/2014/main" id="{DFDD325A-0DF4-0B99-E04D-4C42805A048F}"/>
              </a:ext>
            </a:extLst>
          </p:cNvPr>
          <p:cNvSpPr/>
          <p:nvPr/>
        </p:nvSpPr>
        <p:spPr>
          <a:xfrm>
            <a:off x="4971309" y="3162033"/>
            <a:ext cx="1003683" cy="232745"/>
          </a:xfrm>
          <a:prstGeom prst="roundRect">
            <a:avLst/>
          </a:prstGeom>
          <a:gradFill flip="none"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16200000" scaled="1"/>
            <a:tileRec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000"/>
              <a:t>GUC Agent</a:t>
            </a:r>
            <a:endParaRPr lang="es-ES_tradnl" sz="1000"/>
          </a:p>
        </p:txBody>
      </p:sp>
      <p:graphicFrame>
        <p:nvGraphicFramePr>
          <p:cNvPr id="16" name="Tabla 15">
            <a:extLst>
              <a:ext uri="{FF2B5EF4-FFF2-40B4-BE49-F238E27FC236}">
                <a16:creationId xmlns:a16="http://schemas.microsoft.com/office/drawing/2014/main" id="{F46CA6DA-79B1-2E25-8571-D1D7092B376B}"/>
              </a:ext>
            </a:extLst>
          </p:cNvPr>
          <p:cNvGraphicFramePr>
            <a:graphicFrameLocks noGrp="1"/>
          </p:cNvGraphicFramePr>
          <p:nvPr>
            <p:extLst>
              <p:ext uri="{D42A27DB-BD31-4B8C-83A1-F6EECF244321}">
                <p14:modId xmlns:p14="http://schemas.microsoft.com/office/powerpoint/2010/main" val="771683141"/>
              </p:ext>
            </p:extLst>
          </p:nvPr>
        </p:nvGraphicFramePr>
        <p:xfrm>
          <a:off x="6537852" y="1600200"/>
          <a:ext cx="2828448" cy="2604461"/>
        </p:xfrm>
        <a:graphic>
          <a:graphicData uri="http://schemas.openxmlformats.org/drawingml/2006/table">
            <a:tbl>
              <a:tblPr firstRow="1" bandRow="1">
                <a:tableStyleId>{21E4AEA4-8DFA-4A89-87EB-49C32662AFE0}</a:tableStyleId>
              </a:tblPr>
              <a:tblGrid>
                <a:gridCol w="2828448">
                  <a:extLst>
                    <a:ext uri="{9D8B030D-6E8A-4147-A177-3AD203B41FA5}">
                      <a16:colId xmlns:a16="http://schemas.microsoft.com/office/drawing/2014/main" val="613897603"/>
                    </a:ext>
                  </a:extLst>
                </a:gridCol>
              </a:tblGrid>
              <a:tr h="393383">
                <a:tc>
                  <a:txBody>
                    <a:bodyPr/>
                    <a:lstStyle/>
                    <a:p>
                      <a:pPr algn="ctr"/>
                      <a:r>
                        <a:rPr lang="es-ES" sz="1400"/>
                        <a:t>GUC Conferencias</a:t>
                      </a:r>
                    </a:p>
                  </a:txBody>
                  <a:tcPr anchor="ctr"/>
                </a:tc>
                <a:extLst>
                  <a:ext uri="{0D108BD9-81ED-4DB2-BD59-A6C34878D82A}">
                    <a16:rowId xmlns:a16="http://schemas.microsoft.com/office/drawing/2014/main" val="3371455076"/>
                  </a:ext>
                </a:extLst>
              </a:tr>
              <a:tr h="368513">
                <a:tc>
                  <a:txBody>
                    <a:bodyPr/>
                    <a:lstStyle/>
                    <a:p>
                      <a:pPr marL="0" marR="0" lvl="0" indent="0" algn="ctr" defTabSz="914395" rtl="0" eaLnBrk="1" fontAlgn="auto" latinLnBrk="0" hangingPunct="1">
                        <a:lnSpc>
                          <a:spcPct val="100000"/>
                        </a:lnSpc>
                        <a:spcBef>
                          <a:spcPts val="0"/>
                        </a:spcBef>
                        <a:spcAft>
                          <a:spcPts val="0"/>
                        </a:spcAft>
                        <a:buClrTx/>
                        <a:buSzTx/>
                        <a:buFontTx/>
                        <a:buNone/>
                        <a:tabLst/>
                        <a:defRPr/>
                      </a:pPr>
                      <a:r>
                        <a:rPr lang="es-ES" sz="1200"/>
                        <a:t>Gestión de salas de conferencia.</a:t>
                      </a:r>
                      <a:endParaRPr lang="es-ES_tradnl" sz="1200"/>
                    </a:p>
                  </a:txBody>
                  <a:tcPr anchor="ctr"/>
                </a:tc>
                <a:extLst>
                  <a:ext uri="{0D108BD9-81ED-4DB2-BD59-A6C34878D82A}">
                    <a16:rowId xmlns:a16="http://schemas.microsoft.com/office/drawing/2014/main" val="963238969"/>
                  </a:ext>
                </a:extLst>
              </a:tr>
              <a:tr h="368513">
                <a:tc>
                  <a:txBody>
                    <a:bodyPr/>
                    <a:lstStyle/>
                    <a:p>
                      <a:pPr algn="ctr"/>
                      <a:r>
                        <a:rPr lang="es-ES" sz="1200"/>
                        <a:t>Gestión de encuestas.</a:t>
                      </a:r>
                      <a:endParaRPr lang="es-ES_tradnl" sz="1200"/>
                    </a:p>
                  </a:txBody>
                  <a:tcPr anchor="ctr"/>
                </a:tc>
                <a:extLst>
                  <a:ext uri="{0D108BD9-81ED-4DB2-BD59-A6C34878D82A}">
                    <a16:rowId xmlns:a16="http://schemas.microsoft.com/office/drawing/2014/main" val="1873814232"/>
                  </a:ext>
                </a:extLst>
              </a:tr>
              <a:tr h="368513">
                <a:tc>
                  <a:txBody>
                    <a:bodyPr/>
                    <a:lstStyle/>
                    <a:p>
                      <a:pPr marL="0" marR="0" lvl="0" indent="0" algn="ctr" defTabSz="914395" rtl="0" eaLnBrk="1" fontAlgn="auto" latinLnBrk="0" hangingPunct="1">
                        <a:lnSpc>
                          <a:spcPct val="100000"/>
                        </a:lnSpc>
                        <a:spcBef>
                          <a:spcPts val="0"/>
                        </a:spcBef>
                        <a:spcAft>
                          <a:spcPts val="0"/>
                        </a:spcAft>
                        <a:buClrTx/>
                        <a:buSzTx/>
                        <a:buFontTx/>
                        <a:buNone/>
                        <a:tabLst/>
                        <a:defRPr/>
                      </a:pPr>
                      <a:r>
                        <a:rPr lang="es-ES" sz="1200"/>
                        <a:t>Modo Webinar</a:t>
                      </a:r>
                      <a:endParaRPr lang="es-ES_tradnl" sz="1200"/>
                    </a:p>
                  </a:txBody>
                  <a:tcPr anchor="ctr"/>
                </a:tc>
                <a:extLst>
                  <a:ext uri="{0D108BD9-81ED-4DB2-BD59-A6C34878D82A}">
                    <a16:rowId xmlns:a16="http://schemas.microsoft.com/office/drawing/2014/main" val="2117577522"/>
                  </a:ext>
                </a:extLst>
              </a:tr>
              <a:tr h="368513">
                <a:tc>
                  <a:txBody>
                    <a:bodyPr/>
                    <a:lstStyle/>
                    <a:p>
                      <a:pPr algn="ctr"/>
                      <a:r>
                        <a:rPr lang="es-ES" sz="1200"/>
                        <a:t>Incorporación de documentación</a:t>
                      </a:r>
                      <a:endParaRPr lang="es-ES_tradnl" sz="1200"/>
                    </a:p>
                  </a:txBody>
                  <a:tcPr anchor="ctr"/>
                </a:tc>
                <a:extLst>
                  <a:ext uri="{0D108BD9-81ED-4DB2-BD59-A6C34878D82A}">
                    <a16:rowId xmlns:a16="http://schemas.microsoft.com/office/drawing/2014/main" val="2954808587"/>
                  </a:ext>
                </a:extLst>
              </a:tr>
              <a:tr h="368513">
                <a:tc>
                  <a:txBody>
                    <a:bodyPr/>
                    <a:lstStyle/>
                    <a:p>
                      <a:pPr algn="ctr"/>
                      <a:r>
                        <a:rPr lang="es-ES" sz="1200"/>
                        <a:t>Envío de enlaces mediante email.</a:t>
                      </a:r>
                      <a:endParaRPr lang="es-ES_tradnl" sz="1200"/>
                    </a:p>
                  </a:txBody>
                  <a:tcPr anchor="ctr"/>
                </a:tc>
                <a:extLst>
                  <a:ext uri="{0D108BD9-81ED-4DB2-BD59-A6C34878D82A}">
                    <a16:rowId xmlns:a16="http://schemas.microsoft.com/office/drawing/2014/main" val="23386427"/>
                  </a:ext>
                </a:extLst>
              </a:tr>
              <a:tr h="368513">
                <a:tc>
                  <a:txBody>
                    <a:bodyPr/>
                    <a:lstStyle/>
                    <a:p>
                      <a:pPr algn="ctr"/>
                      <a:r>
                        <a:rPr lang="es-ES" sz="1200"/>
                        <a:t>Chat para los participantes</a:t>
                      </a:r>
                      <a:endParaRPr lang="es-ES_tradnl" sz="1200"/>
                    </a:p>
                  </a:txBody>
                  <a:tcPr anchor="ctr"/>
                </a:tc>
                <a:extLst>
                  <a:ext uri="{0D108BD9-81ED-4DB2-BD59-A6C34878D82A}">
                    <a16:rowId xmlns:a16="http://schemas.microsoft.com/office/drawing/2014/main" val="508574761"/>
                  </a:ext>
                </a:extLst>
              </a:tr>
            </a:tbl>
          </a:graphicData>
        </a:graphic>
      </p:graphicFrame>
      <p:sp>
        <p:nvSpPr>
          <p:cNvPr id="19" name="Rectángulo: esquinas redondeadas 18">
            <a:extLst>
              <a:ext uri="{FF2B5EF4-FFF2-40B4-BE49-F238E27FC236}">
                <a16:creationId xmlns:a16="http://schemas.microsoft.com/office/drawing/2014/main" id="{9A0ECD2B-28EB-3932-F7DF-D80C5ADC40D3}"/>
              </a:ext>
            </a:extLst>
          </p:cNvPr>
          <p:cNvSpPr/>
          <p:nvPr/>
        </p:nvSpPr>
        <p:spPr>
          <a:xfrm>
            <a:off x="1498320" y="2636276"/>
            <a:ext cx="1017840" cy="232745"/>
          </a:xfrm>
          <a:prstGeom prst="roundRect">
            <a:avLst/>
          </a:prstGeom>
          <a:gradFill flip="none"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000"/>
              <a:t>GUC Phone</a:t>
            </a:r>
            <a:endParaRPr lang="es-ES_tradnl" sz="1000"/>
          </a:p>
        </p:txBody>
      </p:sp>
      <p:sp>
        <p:nvSpPr>
          <p:cNvPr id="3" name="Rectángulo: esquinas redondeadas 2">
            <a:extLst>
              <a:ext uri="{FF2B5EF4-FFF2-40B4-BE49-F238E27FC236}">
                <a16:creationId xmlns:a16="http://schemas.microsoft.com/office/drawing/2014/main" id="{F79745AA-9E44-302A-92EC-1692F6262091}"/>
              </a:ext>
            </a:extLst>
          </p:cNvPr>
          <p:cNvSpPr/>
          <p:nvPr/>
        </p:nvSpPr>
        <p:spPr>
          <a:xfrm>
            <a:off x="1368241" y="2897553"/>
            <a:ext cx="1286425" cy="232745"/>
          </a:xfrm>
          <a:prstGeom prst="roundRect">
            <a:avLst/>
          </a:prstGeom>
          <a:gradFill flip="none"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000"/>
              <a:t>GUC Agent Monitor</a:t>
            </a:r>
            <a:endParaRPr lang="es-ES_tradnl" sz="1000"/>
          </a:p>
        </p:txBody>
      </p:sp>
      <p:sp>
        <p:nvSpPr>
          <p:cNvPr id="4" name="Rectángulo: esquinas redondeadas 3">
            <a:extLst>
              <a:ext uri="{FF2B5EF4-FFF2-40B4-BE49-F238E27FC236}">
                <a16:creationId xmlns:a16="http://schemas.microsoft.com/office/drawing/2014/main" id="{CEBA4A53-5F44-D7AD-75EA-4E3001CAD32E}"/>
              </a:ext>
            </a:extLst>
          </p:cNvPr>
          <p:cNvSpPr/>
          <p:nvPr/>
        </p:nvSpPr>
        <p:spPr>
          <a:xfrm>
            <a:off x="1343787" y="3158830"/>
            <a:ext cx="1310879" cy="232745"/>
          </a:xfrm>
          <a:prstGeom prst="roundRect">
            <a:avLst/>
          </a:prstGeom>
          <a:gradFill flip="none"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000"/>
              <a:t>GUC Queue Monitor</a:t>
            </a:r>
            <a:endParaRPr lang="es-ES_tradnl" sz="1000"/>
          </a:p>
        </p:txBody>
      </p:sp>
      <p:pic>
        <p:nvPicPr>
          <p:cNvPr id="8" name="Imagen 7" descr="Logotipo&#10;&#10;Descripción generada automáticamente con confianza baja">
            <a:extLst>
              <a:ext uri="{FF2B5EF4-FFF2-40B4-BE49-F238E27FC236}">
                <a16:creationId xmlns:a16="http://schemas.microsoft.com/office/drawing/2014/main" id="{F87A1C6C-655D-B693-42C5-B60DB6B081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9826" y="4491526"/>
            <a:ext cx="2106474" cy="913455"/>
          </a:xfrm>
          <a:prstGeom prst="rect">
            <a:avLst/>
          </a:prstGeom>
        </p:spPr>
      </p:pic>
    </p:spTree>
    <p:extLst>
      <p:ext uri="{BB962C8B-B14F-4D97-AF65-F5344CB8AC3E}">
        <p14:creationId xmlns:p14="http://schemas.microsoft.com/office/powerpoint/2010/main" val="3834308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arcador de número de diapositiva 1">
            <a:extLst>
              <a:ext uri="{FF2B5EF4-FFF2-40B4-BE49-F238E27FC236}">
                <a16:creationId xmlns:a16="http://schemas.microsoft.com/office/drawing/2014/main" id="{99A7F05F-18C9-AF1C-C561-D46384F14575}"/>
              </a:ext>
            </a:extLst>
          </p:cNvPr>
          <p:cNvSpPr>
            <a:spLocks noGrp="1"/>
          </p:cNvSpPr>
          <p:nvPr>
            <p:ph type="sldNum" sz="quarter" idx="12"/>
          </p:nvPr>
        </p:nvSpPr>
        <p:spPr>
          <a:xfrm>
            <a:off x="9492439" y="6608999"/>
            <a:ext cx="479426" cy="365125"/>
          </a:xfrm>
        </p:spPr>
        <p:txBody>
          <a:bodyPr/>
          <a:lstStyle/>
          <a:p>
            <a:fld id="{B67A785B-7D4F-4E2B-A288-83329498BEF2}" type="slidenum">
              <a:rPr lang="es-ES" sz="700">
                <a:solidFill>
                  <a:schemeClr val="bg1"/>
                </a:solidFill>
              </a:rPr>
              <a:t>26</a:t>
            </a:fld>
            <a:r>
              <a:rPr lang="es-ES" sz="700">
                <a:solidFill>
                  <a:schemeClr val="bg1"/>
                </a:solidFill>
              </a:rPr>
              <a:t>/51</a:t>
            </a:r>
          </a:p>
        </p:txBody>
      </p:sp>
      <p:grpSp>
        <p:nvGrpSpPr>
          <p:cNvPr id="27" name="Grupo 26">
            <a:extLst>
              <a:ext uri="{FF2B5EF4-FFF2-40B4-BE49-F238E27FC236}">
                <a16:creationId xmlns:a16="http://schemas.microsoft.com/office/drawing/2014/main" id="{4EE95E58-442C-CA9A-3D39-BB8B8D9AC344}"/>
              </a:ext>
            </a:extLst>
          </p:cNvPr>
          <p:cNvGrpSpPr/>
          <p:nvPr/>
        </p:nvGrpSpPr>
        <p:grpSpPr>
          <a:xfrm>
            <a:off x="0" y="328780"/>
            <a:ext cx="11090865" cy="7781959"/>
            <a:chOff x="0" y="328780"/>
            <a:chExt cx="11090865" cy="7781959"/>
          </a:xfrm>
        </p:grpSpPr>
        <p:pic>
          <p:nvPicPr>
            <p:cNvPr id="28" name="Imagen 27" descr="Icono&#10;&#10;Descripción generada automáticamente">
              <a:extLst>
                <a:ext uri="{FF2B5EF4-FFF2-40B4-BE49-F238E27FC236}">
                  <a16:creationId xmlns:a16="http://schemas.microsoft.com/office/drawing/2014/main" id="{EB0BF886-5991-5879-161B-4769BF0C26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grpSp>
          <p:nvGrpSpPr>
            <p:cNvPr id="29" name="Grupo 28">
              <a:extLst>
                <a:ext uri="{FF2B5EF4-FFF2-40B4-BE49-F238E27FC236}">
                  <a16:creationId xmlns:a16="http://schemas.microsoft.com/office/drawing/2014/main" id="{4D4DD61B-780D-CB83-3BD2-6722855BDC9F}"/>
                </a:ext>
              </a:extLst>
            </p:cNvPr>
            <p:cNvGrpSpPr/>
            <p:nvPr/>
          </p:nvGrpSpPr>
          <p:grpSpPr>
            <a:xfrm>
              <a:off x="0" y="328780"/>
              <a:ext cx="11090865" cy="7781959"/>
              <a:chOff x="0" y="328780"/>
              <a:chExt cx="11090865" cy="7781959"/>
            </a:xfrm>
          </p:grpSpPr>
          <p:sp>
            <p:nvSpPr>
              <p:cNvPr id="30" name="Marcador de número de diapositiva 1">
                <a:extLst>
                  <a:ext uri="{FF2B5EF4-FFF2-40B4-BE49-F238E27FC236}">
                    <a16:creationId xmlns:a16="http://schemas.microsoft.com/office/drawing/2014/main" id="{BC9B238F-2B86-32AB-E397-28FCF6193407}"/>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26</a:t>
                </a:fld>
                <a:r>
                  <a:rPr lang="es-ES" sz="1050">
                    <a:solidFill>
                      <a:srgbClr val="18191E"/>
                    </a:solidFill>
                    <a:latin typeface="Texta Alt Medium" pitchFamily="2" charset="77"/>
                  </a:rPr>
                  <a:t>/53</a:t>
                </a:r>
              </a:p>
            </p:txBody>
          </p:sp>
          <p:grpSp>
            <p:nvGrpSpPr>
              <p:cNvPr id="31" name="Grupo 30">
                <a:extLst>
                  <a:ext uri="{FF2B5EF4-FFF2-40B4-BE49-F238E27FC236}">
                    <a16:creationId xmlns:a16="http://schemas.microsoft.com/office/drawing/2014/main" id="{3E059B8E-A6D8-D23C-2B35-885F1CC9EA91}"/>
                  </a:ext>
                </a:extLst>
              </p:cNvPr>
              <p:cNvGrpSpPr/>
              <p:nvPr/>
            </p:nvGrpSpPr>
            <p:grpSpPr>
              <a:xfrm>
                <a:off x="0" y="328780"/>
                <a:ext cx="11090865" cy="7781959"/>
                <a:chOff x="0" y="328780"/>
                <a:chExt cx="11090865" cy="7781959"/>
              </a:xfrm>
            </p:grpSpPr>
            <p:grpSp>
              <p:nvGrpSpPr>
                <p:cNvPr id="32" name="Grupo 31">
                  <a:extLst>
                    <a:ext uri="{FF2B5EF4-FFF2-40B4-BE49-F238E27FC236}">
                      <a16:creationId xmlns:a16="http://schemas.microsoft.com/office/drawing/2014/main" id="{290CEC6B-A410-1C13-D4DE-48A791CF8752}"/>
                    </a:ext>
                  </a:extLst>
                </p:cNvPr>
                <p:cNvGrpSpPr/>
                <p:nvPr/>
              </p:nvGrpSpPr>
              <p:grpSpPr>
                <a:xfrm>
                  <a:off x="252000" y="328780"/>
                  <a:ext cx="9440664" cy="6204139"/>
                  <a:chOff x="252000" y="328780"/>
                  <a:chExt cx="9440664" cy="6204139"/>
                </a:xfrm>
              </p:grpSpPr>
              <p:sp>
                <p:nvSpPr>
                  <p:cNvPr id="35" name="Rectángulo 34">
                    <a:extLst>
                      <a:ext uri="{FF2B5EF4-FFF2-40B4-BE49-F238E27FC236}">
                        <a16:creationId xmlns:a16="http://schemas.microsoft.com/office/drawing/2014/main" id="{E12B8C21-F451-EB8A-13C2-B224DC75FB17}"/>
                      </a:ext>
                    </a:extLst>
                  </p:cNvPr>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36" name="Rectángulo 35">
                    <a:extLst>
                      <a:ext uri="{FF2B5EF4-FFF2-40B4-BE49-F238E27FC236}">
                        <a16:creationId xmlns:a16="http://schemas.microsoft.com/office/drawing/2014/main" id="{7E761CA6-CF32-F9CB-8E1B-EA5070CEF0AA}"/>
                      </a:ext>
                    </a:extLst>
                  </p:cNvPr>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37" name="Rectángulo 36">
                    <a:extLst>
                      <a:ext uri="{FF2B5EF4-FFF2-40B4-BE49-F238E27FC236}">
                        <a16:creationId xmlns:a16="http://schemas.microsoft.com/office/drawing/2014/main" id="{C032D697-C10E-35EF-01D5-E062199AB564}"/>
                      </a:ext>
                    </a:extLst>
                  </p:cNvPr>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38" name="Rectángulo 37">
                    <a:extLst>
                      <a:ext uri="{FF2B5EF4-FFF2-40B4-BE49-F238E27FC236}">
                        <a16:creationId xmlns:a16="http://schemas.microsoft.com/office/drawing/2014/main" id="{3306016F-1B43-ECA6-8265-C893E717DFD0}"/>
                      </a:ext>
                    </a:extLst>
                  </p:cNvPr>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33" name="Imagen 32" descr="Dibujo de la tierra desde el espacio&#10;&#10;Descripción generada automáticamente con confianza baja">
                  <a:extLst>
                    <a:ext uri="{FF2B5EF4-FFF2-40B4-BE49-F238E27FC236}">
                      <a16:creationId xmlns:a16="http://schemas.microsoft.com/office/drawing/2014/main" id="{CA3427F2-BDF2-7329-2C4A-EB0EF7CDC7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34" name="CuadroTexto 33">
                  <a:extLst>
                    <a:ext uri="{FF2B5EF4-FFF2-40B4-BE49-F238E27FC236}">
                      <a16:creationId xmlns:a16="http://schemas.microsoft.com/office/drawing/2014/main" id="{2A89F04C-0353-D99A-9B49-85E76DD9A0AC}"/>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grpSp>
      </p:grpSp>
      <p:sp>
        <p:nvSpPr>
          <p:cNvPr id="39" name="TextBox 29">
            <a:extLst>
              <a:ext uri="{FF2B5EF4-FFF2-40B4-BE49-F238E27FC236}">
                <a16:creationId xmlns:a16="http://schemas.microsoft.com/office/drawing/2014/main" id="{6A1C4FF4-4C2F-E024-8656-65EDE46C0F3A}"/>
              </a:ext>
            </a:extLst>
          </p:cNvPr>
          <p:cNvSpPr txBox="1"/>
          <p:nvPr/>
        </p:nvSpPr>
        <p:spPr>
          <a:xfrm>
            <a:off x="0" y="709200"/>
            <a:ext cx="9906000" cy="1015663"/>
          </a:xfrm>
          <a:prstGeom prst="rect">
            <a:avLst/>
          </a:prstGeom>
          <a:noFill/>
        </p:spPr>
        <p:txBody>
          <a:bodyPr wrap="square" rtlCol="0">
            <a:spAutoFit/>
          </a:bodyPr>
          <a:lstStyle/>
          <a:p>
            <a:pPr algn="ctr" defTabSz="185714">
              <a:defRPr/>
            </a:pPr>
            <a:r>
              <a:rPr lang="en-US" sz="2000" b="1">
                <a:solidFill>
                  <a:schemeClr val="tx1">
                    <a:lumMod val="90000"/>
                    <a:lumOff val="10000"/>
                  </a:schemeClr>
                </a:solidFill>
                <a:latin typeface="Texta Alt Book" pitchFamily="2" charset="77"/>
                <a:cs typeface="Fredoka Medium" pitchFamily="2" charset="-79"/>
              </a:rPr>
              <a:t>SOLUCIÓN GUC</a:t>
            </a:r>
          </a:p>
          <a:p>
            <a:pPr algn="ctr" defTabSz="185714">
              <a:defRPr/>
            </a:pPr>
            <a:r>
              <a:rPr lang="es-ES" sz="2000" b="1">
                <a:solidFill>
                  <a:srgbClr val="1860F0"/>
                </a:solidFill>
                <a:latin typeface="Texta Alt Book" pitchFamily="2" charset="77"/>
                <a:cs typeface="Fredoka Medium" pitchFamily="2" charset="-79"/>
              </a:rPr>
              <a:t>Módulos</a:t>
            </a:r>
            <a:endParaRPr lang="en-US" sz="2000" b="1">
              <a:solidFill>
                <a:schemeClr val="tx1">
                  <a:lumMod val="90000"/>
                  <a:lumOff val="10000"/>
                </a:schemeClr>
              </a:solidFill>
              <a:latin typeface="Texta Alt Book" pitchFamily="2" charset="77"/>
              <a:cs typeface="Fredoka Medium" pitchFamily="2" charset="-79"/>
            </a:endParaRPr>
          </a:p>
          <a:p>
            <a:pPr algn="ctr" defTabSz="185714">
              <a:defRPr/>
            </a:pPr>
            <a:endParaRPr lang="en-US" sz="2000" b="1">
              <a:solidFill>
                <a:schemeClr val="tx1">
                  <a:lumMod val="90000"/>
                  <a:lumOff val="10000"/>
                </a:schemeClr>
              </a:solidFill>
              <a:latin typeface="Texta Alt Book" pitchFamily="2" charset="77"/>
              <a:cs typeface="Fredoka Medium" pitchFamily="2" charset="-79"/>
            </a:endParaRPr>
          </a:p>
        </p:txBody>
      </p:sp>
      <p:graphicFrame>
        <p:nvGraphicFramePr>
          <p:cNvPr id="2" name="Diagrama 1">
            <a:extLst>
              <a:ext uri="{FF2B5EF4-FFF2-40B4-BE49-F238E27FC236}">
                <a16:creationId xmlns:a16="http://schemas.microsoft.com/office/drawing/2014/main" id="{51E0E357-8598-B24F-2632-751261F779B8}"/>
              </a:ext>
            </a:extLst>
          </p:cNvPr>
          <p:cNvGraphicFramePr/>
          <p:nvPr>
            <p:extLst>
              <p:ext uri="{D42A27DB-BD31-4B8C-83A1-F6EECF244321}">
                <p14:modId xmlns:p14="http://schemas.microsoft.com/office/powerpoint/2010/main" val="979376896"/>
              </p:ext>
            </p:extLst>
          </p:nvPr>
        </p:nvGraphicFramePr>
        <p:xfrm>
          <a:off x="2429625" y="2009372"/>
          <a:ext cx="5030740" cy="34279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CuadroTexto 2">
            <a:extLst>
              <a:ext uri="{FF2B5EF4-FFF2-40B4-BE49-F238E27FC236}">
                <a16:creationId xmlns:a16="http://schemas.microsoft.com/office/drawing/2014/main" id="{4BCD839F-FD98-2C5E-B112-24C679D18456}"/>
              </a:ext>
            </a:extLst>
          </p:cNvPr>
          <p:cNvSpPr txBox="1"/>
          <p:nvPr/>
        </p:nvSpPr>
        <p:spPr>
          <a:xfrm>
            <a:off x="260664" y="6277502"/>
            <a:ext cx="5846318" cy="230832"/>
          </a:xfrm>
          <a:prstGeom prst="rect">
            <a:avLst/>
          </a:prstGeom>
          <a:noFill/>
        </p:spPr>
        <p:txBody>
          <a:bodyPr wrap="square" rtlCol="0">
            <a:spAutoFit/>
          </a:bodyPr>
          <a:lstStyle/>
          <a:p>
            <a:r>
              <a:rPr lang="es-ES" sz="900"/>
              <a:t>*También disponible en aplicación de escritorio de Windows</a:t>
            </a:r>
            <a:endParaRPr lang="es-ES_tradnl" sz="900"/>
          </a:p>
        </p:txBody>
      </p:sp>
      <p:sp>
        <p:nvSpPr>
          <p:cNvPr id="4" name="CuadroTexto 3">
            <a:extLst>
              <a:ext uri="{FF2B5EF4-FFF2-40B4-BE49-F238E27FC236}">
                <a16:creationId xmlns:a16="http://schemas.microsoft.com/office/drawing/2014/main" id="{437B2BCB-B33B-D659-5C69-4C6FAC8AF136}"/>
              </a:ext>
            </a:extLst>
          </p:cNvPr>
          <p:cNvSpPr txBox="1"/>
          <p:nvPr/>
        </p:nvSpPr>
        <p:spPr>
          <a:xfrm>
            <a:off x="6708144" y="2546070"/>
            <a:ext cx="1603488" cy="353943"/>
          </a:xfrm>
          <a:prstGeom prst="rect">
            <a:avLst/>
          </a:prstGeom>
          <a:noFill/>
        </p:spPr>
        <p:txBody>
          <a:bodyPr wrap="square" rtlCol="0">
            <a:spAutoFit/>
          </a:bodyPr>
          <a:lstStyle/>
          <a:p>
            <a:r>
              <a:rPr lang="es-ES" sz="800">
                <a:latin typeface="Texta Alt" panose="00000500000000000000" pitchFamily="50" charset="0"/>
              </a:rPr>
              <a:t>Interfaz de trabajo de los agentes asociados a la plataforma.</a:t>
            </a:r>
          </a:p>
          <a:p>
            <a:endParaRPr lang="es-ES_tradnl" sz="100"/>
          </a:p>
        </p:txBody>
      </p:sp>
      <p:pic>
        <p:nvPicPr>
          <p:cNvPr id="5" name="Imagen 4" descr="Icono&#10;&#10;Descripción generada automáticamente">
            <a:extLst>
              <a:ext uri="{FF2B5EF4-FFF2-40B4-BE49-F238E27FC236}">
                <a16:creationId xmlns:a16="http://schemas.microsoft.com/office/drawing/2014/main" id="{A7EBE271-342B-E60F-A29D-8C7F59B47BAD}"/>
              </a:ext>
            </a:extLst>
          </p:cNvPr>
          <p:cNvPicPr>
            <a:picLocks noChangeAspect="1"/>
          </p:cNvPicPr>
          <p:nvPr/>
        </p:nvPicPr>
        <p:blipFill>
          <a:blip r:embed="rId10"/>
          <a:stretch>
            <a:fillRect/>
          </a:stretch>
        </p:blipFill>
        <p:spPr>
          <a:xfrm>
            <a:off x="6305286" y="2562492"/>
            <a:ext cx="428402" cy="323210"/>
          </a:xfrm>
          <a:prstGeom prst="rect">
            <a:avLst/>
          </a:prstGeom>
        </p:spPr>
      </p:pic>
      <p:pic>
        <p:nvPicPr>
          <p:cNvPr id="6" name="Imagen 5">
            <a:extLst>
              <a:ext uri="{FF2B5EF4-FFF2-40B4-BE49-F238E27FC236}">
                <a16:creationId xmlns:a16="http://schemas.microsoft.com/office/drawing/2014/main" id="{36D1C726-66A3-009A-0D09-72AE5D44A7E9}"/>
              </a:ext>
            </a:extLst>
          </p:cNvPr>
          <p:cNvPicPr>
            <a:picLocks noChangeAspect="1"/>
          </p:cNvPicPr>
          <p:nvPr/>
        </p:nvPicPr>
        <p:blipFill>
          <a:blip r:embed="rId11"/>
          <a:stretch>
            <a:fillRect/>
          </a:stretch>
        </p:blipFill>
        <p:spPr>
          <a:xfrm>
            <a:off x="6698674" y="3559220"/>
            <a:ext cx="427206" cy="324000"/>
          </a:xfrm>
          <a:prstGeom prst="rect">
            <a:avLst/>
          </a:prstGeom>
        </p:spPr>
      </p:pic>
      <p:sp>
        <p:nvSpPr>
          <p:cNvPr id="8" name="CuadroTexto 7">
            <a:extLst>
              <a:ext uri="{FF2B5EF4-FFF2-40B4-BE49-F238E27FC236}">
                <a16:creationId xmlns:a16="http://schemas.microsoft.com/office/drawing/2014/main" id="{C81450DF-BC38-03BC-D1A1-43A9A9709368}"/>
              </a:ext>
            </a:extLst>
          </p:cNvPr>
          <p:cNvSpPr txBox="1"/>
          <p:nvPr/>
        </p:nvSpPr>
        <p:spPr>
          <a:xfrm>
            <a:off x="7070430" y="3544248"/>
            <a:ext cx="1797465" cy="353943"/>
          </a:xfrm>
          <a:prstGeom prst="rect">
            <a:avLst/>
          </a:prstGeom>
          <a:noFill/>
        </p:spPr>
        <p:txBody>
          <a:bodyPr wrap="square" rtlCol="0">
            <a:spAutoFit/>
          </a:bodyPr>
          <a:lstStyle/>
          <a:p>
            <a:r>
              <a:rPr lang="es-ES" sz="800">
                <a:latin typeface="Texta Alt" panose="00000500000000000000" pitchFamily="50" charset="0"/>
              </a:rPr>
              <a:t>Herramienta de configuración, gestión y supervisión de la plataforma.</a:t>
            </a:r>
          </a:p>
          <a:p>
            <a:endParaRPr lang="es-ES_tradnl" sz="100"/>
          </a:p>
        </p:txBody>
      </p:sp>
      <p:pic>
        <p:nvPicPr>
          <p:cNvPr id="9" name="Imagen 8">
            <a:extLst>
              <a:ext uri="{FF2B5EF4-FFF2-40B4-BE49-F238E27FC236}">
                <a16:creationId xmlns:a16="http://schemas.microsoft.com/office/drawing/2014/main" id="{ECFF8832-22BB-6BE0-2DCE-7812B490BF29}"/>
              </a:ext>
            </a:extLst>
          </p:cNvPr>
          <p:cNvPicPr>
            <a:picLocks noChangeAspect="1"/>
          </p:cNvPicPr>
          <p:nvPr/>
        </p:nvPicPr>
        <p:blipFill>
          <a:blip r:embed="rId12"/>
          <a:stretch>
            <a:fillRect/>
          </a:stretch>
        </p:blipFill>
        <p:spPr>
          <a:xfrm>
            <a:off x="6280938" y="4561707"/>
            <a:ext cx="427206" cy="324000"/>
          </a:xfrm>
          <a:prstGeom prst="rect">
            <a:avLst/>
          </a:prstGeom>
        </p:spPr>
      </p:pic>
      <p:pic>
        <p:nvPicPr>
          <p:cNvPr id="10" name="Imagen 9">
            <a:extLst>
              <a:ext uri="{FF2B5EF4-FFF2-40B4-BE49-F238E27FC236}">
                <a16:creationId xmlns:a16="http://schemas.microsoft.com/office/drawing/2014/main" id="{A067CD16-AA18-4422-8DCC-8DB5E2867FEB}"/>
              </a:ext>
            </a:extLst>
          </p:cNvPr>
          <p:cNvPicPr>
            <a:picLocks noChangeAspect="1"/>
          </p:cNvPicPr>
          <p:nvPr/>
        </p:nvPicPr>
        <p:blipFill>
          <a:blip r:embed="rId13"/>
          <a:stretch>
            <a:fillRect/>
          </a:stretch>
        </p:blipFill>
        <p:spPr>
          <a:xfrm>
            <a:off x="4739397" y="5528149"/>
            <a:ext cx="427206" cy="324000"/>
          </a:xfrm>
          <a:prstGeom prst="rect">
            <a:avLst/>
          </a:prstGeom>
        </p:spPr>
      </p:pic>
      <p:pic>
        <p:nvPicPr>
          <p:cNvPr id="11" name="Imagen 10">
            <a:extLst>
              <a:ext uri="{FF2B5EF4-FFF2-40B4-BE49-F238E27FC236}">
                <a16:creationId xmlns:a16="http://schemas.microsoft.com/office/drawing/2014/main" id="{D75EBBC7-361D-26D3-CCCF-98DA77DB0099}"/>
              </a:ext>
            </a:extLst>
          </p:cNvPr>
          <p:cNvPicPr>
            <a:picLocks noChangeAspect="1"/>
          </p:cNvPicPr>
          <p:nvPr/>
        </p:nvPicPr>
        <p:blipFill>
          <a:blip r:embed="rId14"/>
          <a:stretch>
            <a:fillRect/>
          </a:stretch>
        </p:blipFill>
        <p:spPr>
          <a:xfrm>
            <a:off x="3173509" y="4561707"/>
            <a:ext cx="427206" cy="324000"/>
          </a:xfrm>
          <a:prstGeom prst="rect">
            <a:avLst/>
          </a:prstGeom>
        </p:spPr>
      </p:pic>
      <p:pic>
        <p:nvPicPr>
          <p:cNvPr id="12" name="Imagen 11">
            <a:extLst>
              <a:ext uri="{FF2B5EF4-FFF2-40B4-BE49-F238E27FC236}">
                <a16:creationId xmlns:a16="http://schemas.microsoft.com/office/drawing/2014/main" id="{66520F4A-E870-60B2-356F-BC016601D34B}"/>
              </a:ext>
            </a:extLst>
          </p:cNvPr>
          <p:cNvPicPr>
            <a:picLocks noChangeAspect="1"/>
          </p:cNvPicPr>
          <p:nvPr/>
        </p:nvPicPr>
        <p:blipFill>
          <a:blip r:embed="rId15"/>
          <a:stretch>
            <a:fillRect/>
          </a:stretch>
        </p:blipFill>
        <p:spPr>
          <a:xfrm>
            <a:off x="2756617" y="3553476"/>
            <a:ext cx="427206" cy="324000"/>
          </a:xfrm>
          <a:prstGeom prst="rect">
            <a:avLst/>
          </a:prstGeom>
        </p:spPr>
      </p:pic>
      <p:pic>
        <p:nvPicPr>
          <p:cNvPr id="14" name="Imagen 13">
            <a:extLst>
              <a:ext uri="{FF2B5EF4-FFF2-40B4-BE49-F238E27FC236}">
                <a16:creationId xmlns:a16="http://schemas.microsoft.com/office/drawing/2014/main" id="{19EF674F-CBA7-86F3-1DF7-D23BE4A4FE34}"/>
              </a:ext>
            </a:extLst>
          </p:cNvPr>
          <p:cNvPicPr>
            <a:picLocks noChangeAspect="1"/>
          </p:cNvPicPr>
          <p:nvPr/>
        </p:nvPicPr>
        <p:blipFill>
          <a:blip r:embed="rId16"/>
          <a:stretch>
            <a:fillRect/>
          </a:stretch>
        </p:blipFill>
        <p:spPr>
          <a:xfrm>
            <a:off x="4737154" y="1634696"/>
            <a:ext cx="429449" cy="324000"/>
          </a:xfrm>
          <a:prstGeom prst="rect">
            <a:avLst/>
          </a:prstGeom>
        </p:spPr>
      </p:pic>
      <p:pic>
        <p:nvPicPr>
          <p:cNvPr id="15" name="Imagen 14">
            <a:extLst>
              <a:ext uri="{FF2B5EF4-FFF2-40B4-BE49-F238E27FC236}">
                <a16:creationId xmlns:a16="http://schemas.microsoft.com/office/drawing/2014/main" id="{8F1C468B-5E87-3FFA-67C1-F85C732EB65C}"/>
              </a:ext>
            </a:extLst>
          </p:cNvPr>
          <p:cNvPicPr>
            <a:picLocks noChangeAspect="1"/>
          </p:cNvPicPr>
          <p:nvPr/>
        </p:nvPicPr>
        <p:blipFill>
          <a:blip r:embed="rId17"/>
          <a:stretch>
            <a:fillRect/>
          </a:stretch>
        </p:blipFill>
        <p:spPr>
          <a:xfrm>
            <a:off x="3173034" y="2562097"/>
            <a:ext cx="427681" cy="324000"/>
          </a:xfrm>
          <a:prstGeom prst="rect">
            <a:avLst/>
          </a:prstGeom>
        </p:spPr>
      </p:pic>
      <p:sp>
        <p:nvSpPr>
          <p:cNvPr id="16" name="CuadroTexto 15">
            <a:extLst>
              <a:ext uri="{FF2B5EF4-FFF2-40B4-BE49-F238E27FC236}">
                <a16:creationId xmlns:a16="http://schemas.microsoft.com/office/drawing/2014/main" id="{CF5327C5-D290-3220-6932-2E899DB24391}"/>
              </a:ext>
            </a:extLst>
          </p:cNvPr>
          <p:cNvSpPr txBox="1"/>
          <p:nvPr/>
        </p:nvSpPr>
        <p:spPr>
          <a:xfrm>
            <a:off x="6670945" y="4556738"/>
            <a:ext cx="1252155" cy="353943"/>
          </a:xfrm>
          <a:prstGeom prst="rect">
            <a:avLst/>
          </a:prstGeom>
          <a:noFill/>
        </p:spPr>
        <p:txBody>
          <a:bodyPr wrap="square" rtlCol="0">
            <a:spAutoFit/>
          </a:bodyPr>
          <a:lstStyle/>
          <a:p>
            <a:r>
              <a:rPr lang="es-ES" sz="800">
                <a:latin typeface="Texta Alt" panose="00000500000000000000" pitchFamily="50" charset="0"/>
              </a:rPr>
              <a:t>Lanzador y gestor de informes de GUC</a:t>
            </a:r>
          </a:p>
          <a:p>
            <a:endParaRPr lang="es-ES_tradnl" sz="100"/>
          </a:p>
        </p:txBody>
      </p:sp>
      <p:sp>
        <p:nvSpPr>
          <p:cNvPr id="17" name="CuadroTexto 16">
            <a:extLst>
              <a:ext uri="{FF2B5EF4-FFF2-40B4-BE49-F238E27FC236}">
                <a16:creationId xmlns:a16="http://schemas.microsoft.com/office/drawing/2014/main" id="{E962CF61-FED8-0907-1355-69DAFB99B057}"/>
              </a:ext>
            </a:extLst>
          </p:cNvPr>
          <p:cNvSpPr txBox="1"/>
          <p:nvPr/>
        </p:nvSpPr>
        <p:spPr>
          <a:xfrm>
            <a:off x="5108529" y="5513177"/>
            <a:ext cx="1842565" cy="353943"/>
          </a:xfrm>
          <a:prstGeom prst="rect">
            <a:avLst/>
          </a:prstGeom>
          <a:noFill/>
        </p:spPr>
        <p:txBody>
          <a:bodyPr wrap="square" rtlCol="0">
            <a:spAutoFit/>
          </a:bodyPr>
          <a:lstStyle/>
          <a:p>
            <a:r>
              <a:rPr lang="es-ES" sz="800">
                <a:latin typeface="Texta Alt" panose="00000500000000000000" pitchFamily="50" charset="0"/>
              </a:rPr>
              <a:t>Estado en tiempo real del trabajo de los agentes, servicios, marcaciones y colas.</a:t>
            </a:r>
          </a:p>
          <a:p>
            <a:endParaRPr lang="es-ES_tradnl" sz="100"/>
          </a:p>
        </p:txBody>
      </p:sp>
      <p:sp>
        <p:nvSpPr>
          <p:cNvPr id="20" name="CuadroTexto 19">
            <a:extLst>
              <a:ext uri="{FF2B5EF4-FFF2-40B4-BE49-F238E27FC236}">
                <a16:creationId xmlns:a16="http://schemas.microsoft.com/office/drawing/2014/main" id="{679AAFC6-1177-4EEE-BD08-2A859A0FBDFF}"/>
              </a:ext>
            </a:extLst>
          </p:cNvPr>
          <p:cNvSpPr txBox="1"/>
          <p:nvPr/>
        </p:nvSpPr>
        <p:spPr>
          <a:xfrm>
            <a:off x="1597095" y="4544855"/>
            <a:ext cx="1622169" cy="353943"/>
          </a:xfrm>
          <a:prstGeom prst="rect">
            <a:avLst/>
          </a:prstGeom>
          <a:noFill/>
        </p:spPr>
        <p:txBody>
          <a:bodyPr wrap="square" rtlCol="0">
            <a:spAutoFit/>
          </a:bodyPr>
          <a:lstStyle/>
          <a:p>
            <a:pPr algn="r"/>
            <a:r>
              <a:rPr lang="es-ES" sz="800">
                <a:latin typeface="Texta Alt" panose="00000500000000000000" pitchFamily="50" charset="0"/>
              </a:rPr>
              <a:t>Estado detallado y en tiempo real de toda la información de las colas.</a:t>
            </a:r>
          </a:p>
          <a:p>
            <a:endParaRPr lang="es-ES_tradnl" sz="100"/>
          </a:p>
        </p:txBody>
      </p:sp>
      <p:sp>
        <p:nvSpPr>
          <p:cNvPr id="21" name="CuadroTexto 20">
            <a:extLst>
              <a:ext uri="{FF2B5EF4-FFF2-40B4-BE49-F238E27FC236}">
                <a16:creationId xmlns:a16="http://schemas.microsoft.com/office/drawing/2014/main" id="{C5844FE4-1EA2-C044-0D38-CD8B6760FFAD}"/>
              </a:ext>
            </a:extLst>
          </p:cNvPr>
          <p:cNvSpPr txBox="1"/>
          <p:nvPr/>
        </p:nvSpPr>
        <p:spPr>
          <a:xfrm>
            <a:off x="1429994" y="3538504"/>
            <a:ext cx="1390133" cy="353943"/>
          </a:xfrm>
          <a:prstGeom prst="rect">
            <a:avLst/>
          </a:prstGeom>
          <a:noFill/>
        </p:spPr>
        <p:txBody>
          <a:bodyPr wrap="square" rtlCol="0">
            <a:spAutoFit/>
          </a:bodyPr>
          <a:lstStyle/>
          <a:p>
            <a:pPr algn="r"/>
            <a:r>
              <a:rPr lang="es-ES" sz="800">
                <a:latin typeface="Texta Alt" panose="00000500000000000000" pitchFamily="50" charset="0"/>
              </a:rPr>
              <a:t>Plataforma de desarrollo para el diseño de campañas.</a:t>
            </a:r>
          </a:p>
          <a:p>
            <a:pPr algn="r"/>
            <a:endParaRPr lang="es-ES_tradnl" sz="100"/>
          </a:p>
        </p:txBody>
      </p:sp>
      <p:sp>
        <p:nvSpPr>
          <p:cNvPr id="22" name="CuadroTexto 21">
            <a:extLst>
              <a:ext uri="{FF2B5EF4-FFF2-40B4-BE49-F238E27FC236}">
                <a16:creationId xmlns:a16="http://schemas.microsoft.com/office/drawing/2014/main" id="{FDE7E06E-D43E-C89D-3606-7E456182C0CD}"/>
              </a:ext>
            </a:extLst>
          </p:cNvPr>
          <p:cNvSpPr txBox="1"/>
          <p:nvPr/>
        </p:nvSpPr>
        <p:spPr>
          <a:xfrm>
            <a:off x="1464695" y="2548524"/>
            <a:ext cx="1761467" cy="353943"/>
          </a:xfrm>
          <a:prstGeom prst="rect">
            <a:avLst/>
          </a:prstGeom>
          <a:noFill/>
        </p:spPr>
        <p:txBody>
          <a:bodyPr wrap="square" rtlCol="0">
            <a:spAutoFit/>
          </a:bodyPr>
          <a:lstStyle/>
          <a:p>
            <a:pPr algn="r"/>
            <a:r>
              <a:rPr lang="es-ES" sz="800">
                <a:latin typeface="Texta Alt" panose="00000500000000000000" pitchFamily="50" charset="0"/>
              </a:rPr>
              <a:t>Gestión de salas de videoconferencias, canal de vídeo de GUC Agent.</a:t>
            </a:r>
          </a:p>
          <a:p>
            <a:pPr algn="r"/>
            <a:endParaRPr lang="es-ES_tradnl" sz="100"/>
          </a:p>
        </p:txBody>
      </p:sp>
      <p:sp>
        <p:nvSpPr>
          <p:cNvPr id="23" name="CuadroTexto 22">
            <a:extLst>
              <a:ext uri="{FF2B5EF4-FFF2-40B4-BE49-F238E27FC236}">
                <a16:creationId xmlns:a16="http://schemas.microsoft.com/office/drawing/2014/main" id="{A5411A8F-90AD-FED6-6409-A49F2AB56427}"/>
              </a:ext>
            </a:extLst>
          </p:cNvPr>
          <p:cNvSpPr txBox="1"/>
          <p:nvPr/>
        </p:nvSpPr>
        <p:spPr>
          <a:xfrm>
            <a:off x="5104656" y="1613863"/>
            <a:ext cx="1200630" cy="353943"/>
          </a:xfrm>
          <a:prstGeom prst="rect">
            <a:avLst/>
          </a:prstGeom>
          <a:noFill/>
        </p:spPr>
        <p:txBody>
          <a:bodyPr wrap="square" rtlCol="0">
            <a:spAutoFit/>
          </a:bodyPr>
          <a:lstStyle/>
          <a:p>
            <a:r>
              <a:rPr lang="es-ES" sz="800">
                <a:latin typeface="Texta Alt" panose="00000500000000000000" pitchFamily="50" charset="0"/>
              </a:rPr>
              <a:t>Interfaz de gestión de recursos VoIP</a:t>
            </a:r>
          </a:p>
          <a:p>
            <a:endParaRPr lang="es-ES_tradnl" sz="100"/>
          </a:p>
        </p:txBody>
      </p:sp>
    </p:spTree>
    <p:extLst>
      <p:ext uri="{BB962C8B-B14F-4D97-AF65-F5344CB8AC3E}">
        <p14:creationId xmlns:p14="http://schemas.microsoft.com/office/powerpoint/2010/main" val="2344597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EBEAF56-CBE0-939E-407F-B3118D28FAFB}"/>
            </a:ext>
          </a:extLst>
        </p:cNvPr>
        <p:cNvGrpSpPr/>
        <p:nvPr/>
      </p:nvGrpSpPr>
      <p:grpSpPr>
        <a:xfrm>
          <a:off x="0" y="0"/>
          <a:ext cx="0" cy="0"/>
          <a:chOff x="0" y="0"/>
          <a:chExt cx="0" cy="0"/>
        </a:xfrm>
      </p:grpSpPr>
      <p:sp>
        <p:nvSpPr>
          <p:cNvPr id="3" name="TextBox 29">
            <a:extLst>
              <a:ext uri="{FF2B5EF4-FFF2-40B4-BE49-F238E27FC236}">
                <a16:creationId xmlns:a16="http://schemas.microsoft.com/office/drawing/2014/main" id="{51C0A763-DA01-A419-F6D7-C85070FA0729}"/>
              </a:ext>
            </a:extLst>
          </p:cNvPr>
          <p:cNvSpPr txBox="1"/>
          <p:nvPr/>
        </p:nvSpPr>
        <p:spPr>
          <a:xfrm>
            <a:off x="0" y="709200"/>
            <a:ext cx="9906000" cy="400110"/>
          </a:xfrm>
          <a:prstGeom prst="rect">
            <a:avLst/>
          </a:prstGeom>
          <a:noFill/>
        </p:spPr>
        <p:txBody>
          <a:bodyPr wrap="square" rtlCol="0">
            <a:spAutoFit/>
          </a:bodyPr>
          <a:lstStyle/>
          <a:p>
            <a:pPr algn="ctr" defTabSz="185714">
              <a:defRPr/>
            </a:pPr>
            <a:r>
              <a:rPr lang="en-US" sz="2000" b="1">
                <a:solidFill>
                  <a:schemeClr val="tx1">
                    <a:lumMod val="90000"/>
                    <a:lumOff val="10000"/>
                  </a:schemeClr>
                </a:solidFill>
                <a:latin typeface="Texta Alt Book" pitchFamily="2" charset="77"/>
                <a:cs typeface="Fredoka Medium" pitchFamily="2" charset="-79"/>
              </a:rPr>
              <a:t>GUC </a:t>
            </a:r>
            <a:r>
              <a:rPr lang="en-US" sz="2000" b="1" err="1">
                <a:solidFill>
                  <a:schemeClr val="tx1">
                    <a:lumMod val="90000"/>
                    <a:lumOff val="10000"/>
                  </a:schemeClr>
                </a:solidFill>
                <a:latin typeface="Texta Alt Book" pitchFamily="2" charset="77"/>
                <a:cs typeface="Fredoka Medium" pitchFamily="2" charset="-79"/>
              </a:rPr>
              <a:t>Centralita</a:t>
            </a:r>
            <a:endParaRPr lang="en-US" sz="2000" b="1">
              <a:solidFill>
                <a:schemeClr val="tx1">
                  <a:lumMod val="90000"/>
                  <a:lumOff val="10000"/>
                </a:schemeClr>
              </a:solidFill>
              <a:latin typeface="Texta Alt Book" pitchFamily="2" charset="77"/>
              <a:cs typeface="Fredoka Medium" pitchFamily="2" charset="-79"/>
            </a:endParaRPr>
          </a:p>
        </p:txBody>
      </p:sp>
      <p:sp>
        <p:nvSpPr>
          <p:cNvPr id="15" name="Marcador de número de diapositiva 1">
            <a:extLst>
              <a:ext uri="{FF2B5EF4-FFF2-40B4-BE49-F238E27FC236}">
                <a16:creationId xmlns:a16="http://schemas.microsoft.com/office/drawing/2014/main" id="{67A5098F-9565-8C32-D7F7-3965A3DEFF8C}"/>
              </a:ext>
            </a:extLst>
          </p:cNvPr>
          <p:cNvSpPr>
            <a:spLocks noGrp="1"/>
          </p:cNvSpPr>
          <p:nvPr>
            <p:ph type="sldNum" sz="quarter" idx="12"/>
          </p:nvPr>
        </p:nvSpPr>
        <p:spPr>
          <a:xfrm>
            <a:off x="9492439" y="6608999"/>
            <a:ext cx="479426" cy="365125"/>
          </a:xfrm>
        </p:spPr>
        <p:txBody>
          <a:bodyPr/>
          <a:lstStyle/>
          <a:p>
            <a:fld id="{B67A785B-7D4F-4E2B-A288-83329498BEF2}" type="slidenum">
              <a:rPr lang="es-ES" sz="700">
                <a:solidFill>
                  <a:schemeClr val="bg1"/>
                </a:solidFill>
              </a:rPr>
              <a:t>27</a:t>
            </a:fld>
            <a:r>
              <a:rPr lang="es-ES" sz="700">
                <a:solidFill>
                  <a:schemeClr val="bg1"/>
                </a:solidFill>
              </a:rPr>
              <a:t>/51</a:t>
            </a:r>
          </a:p>
        </p:txBody>
      </p:sp>
      <p:grpSp>
        <p:nvGrpSpPr>
          <p:cNvPr id="30" name="Grupo 29">
            <a:extLst>
              <a:ext uri="{FF2B5EF4-FFF2-40B4-BE49-F238E27FC236}">
                <a16:creationId xmlns:a16="http://schemas.microsoft.com/office/drawing/2014/main" id="{813B3B30-1119-6BE8-5171-335A3C1F3F33}"/>
              </a:ext>
            </a:extLst>
          </p:cNvPr>
          <p:cNvGrpSpPr/>
          <p:nvPr/>
        </p:nvGrpSpPr>
        <p:grpSpPr>
          <a:xfrm>
            <a:off x="0" y="328780"/>
            <a:ext cx="11090865" cy="7781959"/>
            <a:chOff x="0" y="328780"/>
            <a:chExt cx="11090865" cy="7781959"/>
          </a:xfrm>
        </p:grpSpPr>
        <p:pic>
          <p:nvPicPr>
            <p:cNvPr id="31" name="Imagen 30" descr="Icono&#10;&#10;Descripción generada automáticamente">
              <a:extLst>
                <a:ext uri="{FF2B5EF4-FFF2-40B4-BE49-F238E27FC236}">
                  <a16:creationId xmlns:a16="http://schemas.microsoft.com/office/drawing/2014/main" id="{6E5C0AE1-B2A7-030E-F7E3-238D9AF999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grpSp>
          <p:nvGrpSpPr>
            <p:cNvPr id="32" name="Grupo 31">
              <a:extLst>
                <a:ext uri="{FF2B5EF4-FFF2-40B4-BE49-F238E27FC236}">
                  <a16:creationId xmlns:a16="http://schemas.microsoft.com/office/drawing/2014/main" id="{A460DC47-1968-C7B8-CD62-CAC3192ADCF2}"/>
                </a:ext>
              </a:extLst>
            </p:cNvPr>
            <p:cNvGrpSpPr/>
            <p:nvPr/>
          </p:nvGrpSpPr>
          <p:grpSpPr>
            <a:xfrm>
              <a:off x="0" y="328780"/>
              <a:ext cx="11090865" cy="7781959"/>
              <a:chOff x="0" y="328780"/>
              <a:chExt cx="11090865" cy="7781959"/>
            </a:xfrm>
          </p:grpSpPr>
          <p:sp>
            <p:nvSpPr>
              <p:cNvPr id="33" name="Marcador de número de diapositiva 1">
                <a:extLst>
                  <a:ext uri="{FF2B5EF4-FFF2-40B4-BE49-F238E27FC236}">
                    <a16:creationId xmlns:a16="http://schemas.microsoft.com/office/drawing/2014/main" id="{E0A6EB7E-ACB5-CAA4-32E3-A6905446AE51}"/>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27</a:t>
                </a:fld>
                <a:r>
                  <a:rPr lang="es-ES" sz="1050">
                    <a:solidFill>
                      <a:srgbClr val="18191E"/>
                    </a:solidFill>
                    <a:latin typeface="Texta Alt Medium" pitchFamily="2" charset="77"/>
                  </a:rPr>
                  <a:t>/51</a:t>
                </a:r>
              </a:p>
            </p:txBody>
          </p:sp>
          <p:grpSp>
            <p:nvGrpSpPr>
              <p:cNvPr id="34" name="Grupo 33">
                <a:extLst>
                  <a:ext uri="{FF2B5EF4-FFF2-40B4-BE49-F238E27FC236}">
                    <a16:creationId xmlns:a16="http://schemas.microsoft.com/office/drawing/2014/main" id="{B019F240-5E86-6945-251B-4637855734C2}"/>
                  </a:ext>
                </a:extLst>
              </p:cNvPr>
              <p:cNvGrpSpPr/>
              <p:nvPr/>
            </p:nvGrpSpPr>
            <p:grpSpPr>
              <a:xfrm>
                <a:off x="0" y="328780"/>
                <a:ext cx="11090865" cy="7781959"/>
                <a:chOff x="0" y="328780"/>
                <a:chExt cx="11090865" cy="7781959"/>
              </a:xfrm>
            </p:grpSpPr>
            <p:grpSp>
              <p:nvGrpSpPr>
                <p:cNvPr id="35" name="Grupo 34">
                  <a:extLst>
                    <a:ext uri="{FF2B5EF4-FFF2-40B4-BE49-F238E27FC236}">
                      <a16:creationId xmlns:a16="http://schemas.microsoft.com/office/drawing/2014/main" id="{C76FC616-C286-2B33-9724-34DE096506E8}"/>
                    </a:ext>
                  </a:extLst>
                </p:cNvPr>
                <p:cNvGrpSpPr/>
                <p:nvPr/>
              </p:nvGrpSpPr>
              <p:grpSpPr>
                <a:xfrm>
                  <a:off x="252000" y="328780"/>
                  <a:ext cx="9440664" cy="6204139"/>
                  <a:chOff x="252000" y="328780"/>
                  <a:chExt cx="9440664" cy="6204139"/>
                </a:xfrm>
              </p:grpSpPr>
              <p:sp>
                <p:nvSpPr>
                  <p:cNvPr id="38" name="Rectángulo 37">
                    <a:extLst>
                      <a:ext uri="{FF2B5EF4-FFF2-40B4-BE49-F238E27FC236}">
                        <a16:creationId xmlns:a16="http://schemas.microsoft.com/office/drawing/2014/main" id="{C480B108-6E59-1AD8-8E26-546A61006812}"/>
                      </a:ext>
                    </a:extLst>
                  </p:cNvPr>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39" name="Rectángulo 38">
                    <a:extLst>
                      <a:ext uri="{FF2B5EF4-FFF2-40B4-BE49-F238E27FC236}">
                        <a16:creationId xmlns:a16="http://schemas.microsoft.com/office/drawing/2014/main" id="{0DAE7BE4-9094-CC5C-7ECF-C650F264305F}"/>
                      </a:ext>
                    </a:extLst>
                  </p:cNvPr>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0" name="Rectángulo 39">
                    <a:extLst>
                      <a:ext uri="{FF2B5EF4-FFF2-40B4-BE49-F238E27FC236}">
                        <a16:creationId xmlns:a16="http://schemas.microsoft.com/office/drawing/2014/main" id="{0504546A-8C01-8053-F925-354B9B5B90C2}"/>
                      </a:ext>
                    </a:extLst>
                  </p:cNvPr>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1" name="Rectángulo 40">
                    <a:extLst>
                      <a:ext uri="{FF2B5EF4-FFF2-40B4-BE49-F238E27FC236}">
                        <a16:creationId xmlns:a16="http://schemas.microsoft.com/office/drawing/2014/main" id="{D4532FDA-8B87-C13D-A2C3-B17E91A59544}"/>
                      </a:ext>
                    </a:extLst>
                  </p:cNvPr>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36" name="Imagen 35" descr="Dibujo de la tierra desde el espacio&#10;&#10;Descripción generada automáticamente con confianza baja">
                  <a:extLst>
                    <a:ext uri="{FF2B5EF4-FFF2-40B4-BE49-F238E27FC236}">
                      <a16:creationId xmlns:a16="http://schemas.microsoft.com/office/drawing/2014/main" id="{D7E3053C-4838-2DED-1E7F-3657FFE1CA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37" name="CuadroTexto 36">
                  <a:extLst>
                    <a:ext uri="{FF2B5EF4-FFF2-40B4-BE49-F238E27FC236}">
                      <a16:creationId xmlns:a16="http://schemas.microsoft.com/office/drawing/2014/main" id="{A1B2AD32-A015-1F21-4761-F2EA6892AE75}"/>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grpSp>
      </p:grpSp>
      <p:graphicFrame>
        <p:nvGraphicFramePr>
          <p:cNvPr id="6" name="Tabla 5">
            <a:extLst>
              <a:ext uri="{FF2B5EF4-FFF2-40B4-BE49-F238E27FC236}">
                <a16:creationId xmlns:a16="http://schemas.microsoft.com/office/drawing/2014/main" id="{12B8A41E-23AD-E59C-3992-838D0F42BB6D}"/>
              </a:ext>
            </a:extLst>
          </p:cNvPr>
          <p:cNvGraphicFramePr>
            <a:graphicFrameLocks noGrp="1"/>
          </p:cNvGraphicFramePr>
          <p:nvPr>
            <p:extLst>
              <p:ext uri="{D42A27DB-BD31-4B8C-83A1-F6EECF244321}">
                <p14:modId xmlns:p14="http://schemas.microsoft.com/office/powerpoint/2010/main" val="2334522972"/>
              </p:ext>
            </p:extLst>
          </p:nvPr>
        </p:nvGraphicFramePr>
        <p:xfrm>
          <a:off x="4241032" y="1973686"/>
          <a:ext cx="5088047" cy="3467100"/>
        </p:xfrm>
        <a:graphic>
          <a:graphicData uri="http://schemas.openxmlformats.org/drawingml/2006/table">
            <a:tbl>
              <a:tblPr firstRow="1" bandRow="1">
                <a:tableStyleId>{2D5ABB26-0587-4C30-8999-92F81FD0307C}</a:tableStyleId>
              </a:tblPr>
              <a:tblGrid>
                <a:gridCol w="5088047">
                  <a:extLst>
                    <a:ext uri="{9D8B030D-6E8A-4147-A177-3AD203B41FA5}">
                      <a16:colId xmlns:a16="http://schemas.microsoft.com/office/drawing/2014/main" val="169314625"/>
                    </a:ext>
                  </a:extLst>
                </a:gridCol>
              </a:tblGrid>
              <a:tr h="321093">
                <a:tc>
                  <a:txBody>
                    <a:bodyPr/>
                    <a:lstStyle/>
                    <a:p>
                      <a:pPr algn="ctr"/>
                      <a:r>
                        <a:rPr lang="es-ES" sz="1600" b="1">
                          <a:solidFill>
                            <a:schemeClr val="bg1"/>
                          </a:solidFill>
                        </a:rPr>
                        <a:t>Enrutamiento</a:t>
                      </a:r>
                      <a:endParaRPr lang="es-ES_tradnl" b="1">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421595020"/>
                  </a:ext>
                </a:extLst>
              </a:tr>
              <a:tr h="437854">
                <a:tc>
                  <a:txBody>
                    <a:bodyPr/>
                    <a:lstStyle/>
                    <a:p>
                      <a:pPr marL="0" marR="0" lvl="0" indent="0" algn="just" defTabSz="914395" rtl="0" eaLnBrk="1" fontAlgn="auto" latinLnBrk="0" hangingPunct="1">
                        <a:lnSpc>
                          <a:spcPct val="100000"/>
                        </a:lnSpc>
                        <a:spcBef>
                          <a:spcPts val="0"/>
                        </a:spcBef>
                        <a:spcAft>
                          <a:spcPts val="0"/>
                        </a:spcAft>
                        <a:buClrTx/>
                        <a:buSzTx/>
                        <a:buFontTx/>
                        <a:buNone/>
                        <a:tabLst/>
                        <a:defRPr/>
                      </a:pPr>
                      <a:r>
                        <a:rPr lang="es-ES" sz="1200" b="1">
                          <a:solidFill>
                            <a:srgbClr val="1860F0"/>
                          </a:solidFill>
                        </a:rPr>
                        <a:t>Flow </a:t>
                      </a:r>
                      <a:r>
                        <a:rPr lang="es-ES" sz="1200"/>
                        <a:t>es un gestor visual del enrutado mediante paleta de componentes "arrastrar y soltar".</a:t>
                      </a:r>
                      <a:endParaRPr lang="es-ES_tradnl"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828904864"/>
                  </a:ext>
                </a:extLst>
              </a:tr>
              <a:tr h="351096">
                <a:tc>
                  <a:txBody>
                    <a:bodyPr/>
                    <a:lstStyle/>
                    <a:p>
                      <a:pPr algn="just"/>
                      <a:r>
                        <a:rPr lang="es-ES" sz="1200" b="1">
                          <a:solidFill>
                            <a:srgbClr val="1860F0"/>
                          </a:solidFill>
                        </a:rPr>
                        <a:t>Calendarios </a:t>
                      </a:r>
                      <a:r>
                        <a:rPr lang="es-ES" sz="1200"/>
                        <a:t>permite definir horarios y fechas de servicio, excepciones y festivos .</a:t>
                      </a:r>
                      <a:endParaRPr lang="es-ES_tradnl"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754034061"/>
                  </a:ext>
                </a:extLst>
              </a:tr>
              <a:tr h="772410">
                <a:tc>
                  <a:txBody>
                    <a:bodyPr/>
                    <a:lstStyle/>
                    <a:p>
                      <a:pPr algn="just"/>
                      <a:r>
                        <a:rPr lang="es-ES" sz="1200" b="1">
                          <a:solidFill>
                            <a:srgbClr val="1860F0"/>
                          </a:solidFill>
                        </a:rPr>
                        <a:t>Locuciones</a:t>
                      </a:r>
                      <a:r>
                        <a:rPr lang="es-ES" sz="1200">
                          <a:solidFill>
                            <a:srgbClr val="1860F0"/>
                          </a:solidFill>
                        </a:rPr>
                        <a:t> </a:t>
                      </a:r>
                      <a:r>
                        <a:rPr lang="es-ES" sz="1200"/>
                        <a:t>permite gestionar locuciones para su uso en IVR (Flow), mensajes de paciencia, de bienvenida, </a:t>
                      </a:r>
                      <a:r>
                        <a:rPr lang="es-ES" sz="1200" err="1"/>
                        <a:t>etc</a:t>
                      </a:r>
                      <a:r>
                        <a:rPr lang="es-ES" sz="1200"/>
                        <a:t> mediante cualquiera de los siguientes métodos:</a:t>
                      </a:r>
                    </a:p>
                    <a:p>
                      <a:pPr marL="171450" indent="-171450" algn="just">
                        <a:buFont typeface="Arial" panose="020B0604020202020204" pitchFamily="34" charset="0"/>
                        <a:buChar char="•"/>
                      </a:pPr>
                      <a:r>
                        <a:rPr lang="es-ES" sz="1050"/>
                        <a:t>Importar ficheros de audio.</a:t>
                      </a:r>
                    </a:p>
                    <a:p>
                      <a:pPr marL="171450" indent="-171450" algn="just">
                        <a:buFont typeface="Arial" panose="020B0604020202020204" pitchFamily="34" charset="0"/>
                        <a:buChar char="•"/>
                      </a:pPr>
                      <a:r>
                        <a:rPr lang="es-ES" sz="1050"/>
                        <a:t>Grabación directa.</a:t>
                      </a:r>
                    </a:p>
                    <a:p>
                      <a:pPr marL="171450" indent="-171450" algn="just">
                        <a:buFont typeface="Arial" panose="020B0604020202020204" pitchFamily="34" charset="0"/>
                        <a:buChar char="•"/>
                      </a:pPr>
                      <a:r>
                        <a:rPr lang="es-ES" sz="1050"/>
                        <a:t>Text-</a:t>
                      </a:r>
                      <a:r>
                        <a:rPr lang="es-ES" sz="1050" err="1"/>
                        <a:t>to</a:t>
                      </a:r>
                      <a:r>
                        <a:rPr lang="es-ES" sz="1050"/>
                        <a:t>-</a:t>
                      </a:r>
                      <a:r>
                        <a:rPr lang="es-ES" sz="1050" err="1"/>
                        <a:t>speech</a:t>
                      </a:r>
                      <a:r>
                        <a:rPr lang="es-ES" sz="1050"/>
                        <a:t>.</a:t>
                      </a:r>
                      <a:endParaRPr lang="es-ES_tradnl"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527495765"/>
                  </a:ext>
                </a:extLst>
              </a:tr>
              <a:tr h="262712">
                <a:tc>
                  <a:txBody>
                    <a:bodyPr/>
                    <a:lstStyle/>
                    <a:p>
                      <a:pPr algn="just"/>
                      <a:r>
                        <a:rPr lang="es-ES" sz="1200" b="1">
                          <a:solidFill>
                            <a:srgbClr val="1860F0"/>
                          </a:solidFill>
                        </a:rPr>
                        <a:t>Extensiones SIP </a:t>
                      </a:r>
                      <a:r>
                        <a:rPr lang="es-ES" sz="1200"/>
                        <a:t>permite gestionar extensiones.</a:t>
                      </a:r>
                      <a:endParaRPr lang="es-ES_tradnl"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186139940"/>
                  </a:ext>
                </a:extLst>
              </a:tr>
              <a:tr h="262712">
                <a:tc>
                  <a:txBody>
                    <a:bodyPr/>
                    <a:lstStyle/>
                    <a:p>
                      <a:pPr algn="just"/>
                      <a:r>
                        <a:rPr lang="es-ES" sz="1200" b="1">
                          <a:solidFill>
                            <a:srgbClr val="1860F0"/>
                          </a:solidFill>
                        </a:rPr>
                        <a:t>Colas</a:t>
                      </a:r>
                      <a:r>
                        <a:rPr lang="es-ES" sz="1200"/>
                        <a:t> permite gestionar colas.</a:t>
                      </a:r>
                      <a:endParaRPr lang="es-ES_tradnl"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017329184"/>
                  </a:ext>
                </a:extLst>
              </a:tr>
              <a:tr h="262712">
                <a:tc>
                  <a:txBody>
                    <a:bodyPr/>
                    <a:lstStyle/>
                    <a:p>
                      <a:pPr algn="just"/>
                      <a:r>
                        <a:rPr lang="es-ES" sz="1200" b="1" err="1">
                          <a:solidFill>
                            <a:srgbClr val="1860F0"/>
                          </a:solidFill>
                        </a:rPr>
                        <a:t>Voicemail</a:t>
                      </a:r>
                      <a:r>
                        <a:rPr lang="es-ES" sz="1200" b="1">
                          <a:solidFill>
                            <a:srgbClr val="1860F0"/>
                          </a:solidFill>
                        </a:rPr>
                        <a:t> </a:t>
                      </a:r>
                      <a:r>
                        <a:rPr lang="es-ES" sz="1200"/>
                        <a:t>permite gestionar buzones de voz</a:t>
                      </a:r>
                      <a:endParaRPr lang="es-ES_tradnl"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940369387"/>
                  </a:ext>
                </a:extLst>
              </a:tr>
              <a:tr h="262712">
                <a:tc>
                  <a:txBody>
                    <a:bodyPr/>
                    <a:lstStyle/>
                    <a:p>
                      <a:pPr algn="just"/>
                      <a:r>
                        <a:rPr lang="es-ES" sz="1200" b="1" err="1">
                          <a:solidFill>
                            <a:srgbClr val="1860F0"/>
                          </a:solidFill>
                        </a:rPr>
                        <a:t>Trunks</a:t>
                      </a:r>
                      <a:r>
                        <a:rPr lang="es-ES" sz="1200"/>
                        <a:t> permite gestionar </a:t>
                      </a:r>
                      <a:r>
                        <a:rPr lang="es-ES" sz="1200" err="1"/>
                        <a:t>trunks</a:t>
                      </a:r>
                      <a:r>
                        <a:rPr lang="es-ES" sz="1200"/>
                        <a:t> SIP.</a:t>
                      </a:r>
                      <a:endParaRPr lang="es-ES_tradnl"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2220914"/>
                  </a:ext>
                </a:extLst>
              </a:tr>
            </a:tbl>
          </a:graphicData>
        </a:graphic>
      </p:graphicFrame>
      <p:graphicFrame>
        <p:nvGraphicFramePr>
          <p:cNvPr id="11" name="Tabla 10">
            <a:extLst>
              <a:ext uri="{FF2B5EF4-FFF2-40B4-BE49-F238E27FC236}">
                <a16:creationId xmlns:a16="http://schemas.microsoft.com/office/drawing/2014/main" id="{811B95A5-0C35-D33B-F695-FC9DA7883DC4}"/>
              </a:ext>
            </a:extLst>
          </p:cNvPr>
          <p:cNvGraphicFramePr>
            <a:graphicFrameLocks noGrp="1"/>
          </p:cNvGraphicFramePr>
          <p:nvPr>
            <p:extLst>
              <p:ext uri="{D42A27DB-BD31-4B8C-83A1-F6EECF244321}">
                <p14:modId xmlns:p14="http://schemas.microsoft.com/office/powerpoint/2010/main" val="2476053424"/>
              </p:ext>
            </p:extLst>
          </p:nvPr>
        </p:nvGraphicFramePr>
        <p:xfrm>
          <a:off x="562592" y="1973686"/>
          <a:ext cx="3532249" cy="1158240"/>
        </p:xfrm>
        <a:graphic>
          <a:graphicData uri="http://schemas.openxmlformats.org/drawingml/2006/table">
            <a:tbl>
              <a:tblPr firstRow="1" bandRow="1">
                <a:tableStyleId>{2D5ABB26-0587-4C30-8999-92F81FD0307C}</a:tableStyleId>
              </a:tblPr>
              <a:tblGrid>
                <a:gridCol w="3532249">
                  <a:extLst>
                    <a:ext uri="{9D8B030D-6E8A-4147-A177-3AD203B41FA5}">
                      <a16:colId xmlns:a16="http://schemas.microsoft.com/office/drawing/2014/main" val="169314625"/>
                    </a:ext>
                  </a:extLst>
                </a:gridCol>
              </a:tblGrid>
              <a:tr h="294491">
                <a:tc>
                  <a:txBody>
                    <a:bodyPr/>
                    <a:lstStyle/>
                    <a:p>
                      <a:pPr algn="ctr"/>
                      <a:r>
                        <a:rPr lang="es-ES" sz="1600" b="1">
                          <a:solidFill>
                            <a:schemeClr val="bg1"/>
                          </a:solidFill>
                        </a:rPr>
                        <a:t>Cuadro de mando</a:t>
                      </a:r>
                      <a:endParaRPr lang="es-ES_tradnl" sz="1600" b="1">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421595020"/>
                  </a:ext>
                </a:extLst>
              </a:tr>
              <a:tr h="722840">
                <a:tc>
                  <a:txBody>
                    <a:bodyPr/>
                    <a:lstStyle/>
                    <a:p>
                      <a:pPr algn="just"/>
                      <a:r>
                        <a:rPr lang="es-ES" sz="1200" err="1"/>
                        <a:t>Dashboard</a:t>
                      </a:r>
                      <a:r>
                        <a:rPr lang="es-ES" sz="1200"/>
                        <a:t> en tiempo real del estado de:</a:t>
                      </a:r>
                    </a:p>
                    <a:p>
                      <a:pPr marL="285750" indent="-285750" algn="just">
                        <a:buFont typeface="Arial" panose="020B0604020202020204" pitchFamily="34" charset="0"/>
                        <a:buChar char="•"/>
                      </a:pPr>
                      <a:r>
                        <a:rPr lang="es-ES" sz="1200"/>
                        <a:t>Enlaces (</a:t>
                      </a:r>
                      <a:r>
                        <a:rPr lang="es-ES" sz="1200" err="1"/>
                        <a:t>Trunks</a:t>
                      </a:r>
                      <a:r>
                        <a:rPr lang="es-ES" sz="1200"/>
                        <a:t>).</a:t>
                      </a:r>
                    </a:p>
                    <a:p>
                      <a:pPr marL="285750" indent="-285750" algn="just">
                        <a:buFont typeface="Arial" panose="020B0604020202020204" pitchFamily="34" charset="0"/>
                        <a:buChar char="•"/>
                      </a:pPr>
                      <a:r>
                        <a:rPr lang="es-ES" sz="1200"/>
                        <a:t>Extensiones.</a:t>
                      </a:r>
                    </a:p>
                    <a:p>
                      <a:pPr marL="285750" indent="-285750" algn="just">
                        <a:buFont typeface="Arial" panose="020B0604020202020204" pitchFamily="34" charset="0"/>
                        <a:buChar char="•"/>
                      </a:pPr>
                      <a:r>
                        <a:rPr lang="es-ES" sz="1200"/>
                        <a:t>Colas.</a:t>
                      </a:r>
                      <a:endParaRPr lang="es-ES_tradnl"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alpha val="0"/>
                      </a:schemeClr>
                    </a:solidFill>
                  </a:tcPr>
                </a:tc>
                <a:extLst>
                  <a:ext uri="{0D108BD9-81ED-4DB2-BD59-A6C34878D82A}">
                    <a16:rowId xmlns:a16="http://schemas.microsoft.com/office/drawing/2014/main" val="3828904864"/>
                  </a:ext>
                </a:extLst>
              </a:tr>
            </a:tbl>
          </a:graphicData>
        </a:graphic>
      </p:graphicFrame>
      <p:graphicFrame>
        <p:nvGraphicFramePr>
          <p:cNvPr id="12" name="Tabla 11">
            <a:extLst>
              <a:ext uri="{FF2B5EF4-FFF2-40B4-BE49-F238E27FC236}">
                <a16:creationId xmlns:a16="http://schemas.microsoft.com/office/drawing/2014/main" id="{0F09F458-7B00-6CDB-9177-57F215D2E034}"/>
              </a:ext>
            </a:extLst>
          </p:cNvPr>
          <p:cNvGraphicFramePr>
            <a:graphicFrameLocks noGrp="1"/>
          </p:cNvGraphicFramePr>
          <p:nvPr>
            <p:extLst>
              <p:ext uri="{D42A27DB-BD31-4B8C-83A1-F6EECF244321}">
                <p14:modId xmlns:p14="http://schemas.microsoft.com/office/powerpoint/2010/main" val="2433733173"/>
              </p:ext>
            </p:extLst>
          </p:nvPr>
        </p:nvGraphicFramePr>
        <p:xfrm>
          <a:off x="562592" y="3347824"/>
          <a:ext cx="3532248" cy="792480"/>
        </p:xfrm>
        <a:graphic>
          <a:graphicData uri="http://schemas.openxmlformats.org/drawingml/2006/table">
            <a:tbl>
              <a:tblPr firstRow="1" bandRow="1">
                <a:tableStyleId>{2D5ABB26-0587-4C30-8999-92F81FD0307C}</a:tableStyleId>
              </a:tblPr>
              <a:tblGrid>
                <a:gridCol w="3532248">
                  <a:extLst>
                    <a:ext uri="{9D8B030D-6E8A-4147-A177-3AD203B41FA5}">
                      <a16:colId xmlns:a16="http://schemas.microsoft.com/office/drawing/2014/main" val="169314625"/>
                    </a:ext>
                  </a:extLst>
                </a:gridCol>
              </a:tblGrid>
              <a:tr h="125049">
                <a:tc>
                  <a:txBody>
                    <a:bodyPr/>
                    <a:lstStyle/>
                    <a:p>
                      <a:pPr algn="ctr"/>
                      <a:r>
                        <a:rPr lang="es-ES" sz="1600" b="1">
                          <a:solidFill>
                            <a:schemeClr val="bg1"/>
                          </a:solidFill>
                        </a:rPr>
                        <a:t>Rutas de salida</a:t>
                      </a:r>
                      <a:endParaRPr lang="es-ES_tradnl" sz="1600" b="1">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421595020"/>
                  </a:ext>
                </a:extLst>
              </a:tr>
              <a:tr h="154171">
                <a:tc>
                  <a:txBody>
                    <a:bodyPr/>
                    <a:lstStyle/>
                    <a:p>
                      <a:pPr algn="just"/>
                      <a:r>
                        <a:rPr lang="es-ES" sz="1200"/>
                        <a:t>Permite definir el enlace a utilizar y el número de teléfono a mostrar en las llamadas salientes.</a:t>
                      </a:r>
                      <a:endParaRPr lang="es-ES_tradnl"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8904864"/>
                  </a:ext>
                </a:extLst>
              </a:tr>
            </a:tbl>
          </a:graphicData>
        </a:graphic>
      </p:graphicFrame>
      <p:graphicFrame>
        <p:nvGraphicFramePr>
          <p:cNvPr id="13" name="Tabla 12">
            <a:extLst>
              <a:ext uri="{FF2B5EF4-FFF2-40B4-BE49-F238E27FC236}">
                <a16:creationId xmlns:a16="http://schemas.microsoft.com/office/drawing/2014/main" id="{8873C889-6C92-2B5D-D87D-9133107EA7E1}"/>
              </a:ext>
            </a:extLst>
          </p:cNvPr>
          <p:cNvGraphicFramePr>
            <a:graphicFrameLocks noGrp="1"/>
          </p:cNvGraphicFramePr>
          <p:nvPr>
            <p:extLst>
              <p:ext uri="{D42A27DB-BD31-4B8C-83A1-F6EECF244321}">
                <p14:modId xmlns:p14="http://schemas.microsoft.com/office/powerpoint/2010/main" val="1668753204"/>
              </p:ext>
            </p:extLst>
          </p:nvPr>
        </p:nvGraphicFramePr>
        <p:xfrm>
          <a:off x="562592" y="4356202"/>
          <a:ext cx="3532248" cy="792480"/>
        </p:xfrm>
        <a:graphic>
          <a:graphicData uri="http://schemas.openxmlformats.org/drawingml/2006/table">
            <a:tbl>
              <a:tblPr firstRow="1" bandRow="1">
                <a:tableStyleId>{2D5ABB26-0587-4C30-8999-92F81FD0307C}</a:tableStyleId>
              </a:tblPr>
              <a:tblGrid>
                <a:gridCol w="3532248">
                  <a:extLst>
                    <a:ext uri="{9D8B030D-6E8A-4147-A177-3AD203B41FA5}">
                      <a16:colId xmlns:a16="http://schemas.microsoft.com/office/drawing/2014/main" val="169314625"/>
                    </a:ext>
                  </a:extLst>
                </a:gridCol>
              </a:tblGrid>
              <a:tr h="192646">
                <a:tc>
                  <a:txBody>
                    <a:bodyPr/>
                    <a:lstStyle/>
                    <a:p>
                      <a:pPr algn="ctr"/>
                      <a:r>
                        <a:rPr lang="es-ES" sz="1600" b="1" err="1">
                          <a:solidFill>
                            <a:schemeClr val="bg1"/>
                          </a:solidFill>
                        </a:rPr>
                        <a:t>Qstats</a:t>
                      </a:r>
                      <a:endParaRPr lang="es-ES_tradnl" b="1">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421595020"/>
                  </a:ext>
                </a:extLst>
              </a:tr>
              <a:tr h="237509">
                <a:tc>
                  <a:txBody>
                    <a:bodyPr/>
                    <a:lstStyle/>
                    <a:p>
                      <a:pPr algn="just"/>
                      <a:r>
                        <a:rPr lang="es-ES" sz="1200"/>
                        <a:t>Informe de los niveles de servicio y volumetría de las llamadas entrantes a una cola de servicio.</a:t>
                      </a:r>
                      <a:endParaRPr lang="es-ES_tradnl"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8904864"/>
                  </a:ext>
                </a:extLst>
              </a:tr>
            </a:tbl>
          </a:graphicData>
        </a:graphic>
      </p:graphicFrame>
      <p:graphicFrame>
        <p:nvGraphicFramePr>
          <p:cNvPr id="14" name="Tabla 13">
            <a:extLst>
              <a:ext uri="{FF2B5EF4-FFF2-40B4-BE49-F238E27FC236}">
                <a16:creationId xmlns:a16="http://schemas.microsoft.com/office/drawing/2014/main" id="{ACF0454E-F6A1-17E3-8613-7E1CA06245E9}"/>
              </a:ext>
            </a:extLst>
          </p:cNvPr>
          <p:cNvGraphicFramePr>
            <a:graphicFrameLocks noGrp="1"/>
          </p:cNvGraphicFramePr>
          <p:nvPr>
            <p:extLst>
              <p:ext uri="{D42A27DB-BD31-4B8C-83A1-F6EECF244321}">
                <p14:modId xmlns:p14="http://schemas.microsoft.com/office/powerpoint/2010/main" val="1199730632"/>
              </p:ext>
            </p:extLst>
          </p:nvPr>
        </p:nvGraphicFramePr>
        <p:xfrm>
          <a:off x="4233357" y="5551264"/>
          <a:ext cx="5073598" cy="609600"/>
        </p:xfrm>
        <a:graphic>
          <a:graphicData uri="http://schemas.openxmlformats.org/drawingml/2006/table">
            <a:tbl>
              <a:tblPr firstRow="1" bandRow="1">
                <a:tableStyleId>{2D5ABB26-0587-4C30-8999-92F81FD0307C}</a:tableStyleId>
              </a:tblPr>
              <a:tblGrid>
                <a:gridCol w="5073598">
                  <a:extLst>
                    <a:ext uri="{9D8B030D-6E8A-4147-A177-3AD203B41FA5}">
                      <a16:colId xmlns:a16="http://schemas.microsoft.com/office/drawing/2014/main" val="169314625"/>
                    </a:ext>
                  </a:extLst>
                </a:gridCol>
              </a:tblGrid>
              <a:tr h="147120">
                <a:tc>
                  <a:txBody>
                    <a:bodyPr/>
                    <a:lstStyle/>
                    <a:p>
                      <a:pPr algn="ctr"/>
                      <a:r>
                        <a:rPr lang="es-ES" sz="1600" b="1">
                          <a:solidFill>
                            <a:schemeClr val="bg1"/>
                          </a:solidFill>
                        </a:rPr>
                        <a:t>CDR (</a:t>
                      </a:r>
                      <a:r>
                        <a:rPr lang="es-ES" sz="1600" b="1" err="1">
                          <a:solidFill>
                            <a:schemeClr val="bg1"/>
                          </a:solidFill>
                        </a:rPr>
                        <a:t>Call</a:t>
                      </a:r>
                      <a:r>
                        <a:rPr lang="es-ES" sz="1600" b="1">
                          <a:solidFill>
                            <a:schemeClr val="bg1"/>
                          </a:solidFill>
                        </a:rPr>
                        <a:t> </a:t>
                      </a:r>
                      <a:r>
                        <a:rPr lang="es-ES" sz="1600" b="1" err="1">
                          <a:solidFill>
                            <a:schemeClr val="bg1"/>
                          </a:solidFill>
                        </a:rPr>
                        <a:t>Detail</a:t>
                      </a:r>
                      <a:r>
                        <a:rPr lang="es-ES" sz="1600" b="1">
                          <a:solidFill>
                            <a:schemeClr val="bg1"/>
                          </a:solidFill>
                        </a:rPr>
                        <a:t> </a:t>
                      </a:r>
                      <a:r>
                        <a:rPr lang="es-ES" sz="1600" b="1" err="1">
                          <a:solidFill>
                            <a:schemeClr val="bg1"/>
                          </a:solidFill>
                        </a:rPr>
                        <a:t>Report</a:t>
                      </a:r>
                      <a:r>
                        <a:rPr lang="es-ES" sz="1600" b="1">
                          <a:solidFill>
                            <a:schemeClr val="bg1"/>
                          </a:solidFill>
                        </a:rPr>
                        <a:t>)</a:t>
                      </a:r>
                      <a:endParaRPr lang="es-ES_tradnl" sz="1600" b="1">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421595020"/>
                  </a:ext>
                </a:extLst>
              </a:tr>
              <a:tr h="147120">
                <a:tc>
                  <a:txBody>
                    <a:bodyPr/>
                    <a:lstStyle/>
                    <a:p>
                      <a:r>
                        <a:rPr lang="es-ES" sz="1200"/>
                        <a:t>Guarda el detalle de todas las llamadas emitidas y recibidas.</a:t>
                      </a:r>
                      <a:endParaRPr lang="es-ES_tradnl"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8904864"/>
                  </a:ext>
                </a:extLst>
              </a:tr>
            </a:tbl>
          </a:graphicData>
        </a:graphic>
      </p:graphicFrame>
      <p:graphicFrame>
        <p:nvGraphicFramePr>
          <p:cNvPr id="16" name="Tabla 15">
            <a:extLst>
              <a:ext uri="{FF2B5EF4-FFF2-40B4-BE49-F238E27FC236}">
                <a16:creationId xmlns:a16="http://schemas.microsoft.com/office/drawing/2014/main" id="{B386334B-1C36-E0ED-ADA5-207304DD3FBA}"/>
              </a:ext>
            </a:extLst>
          </p:cNvPr>
          <p:cNvGraphicFramePr>
            <a:graphicFrameLocks noGrp="1"/>
          </p:cNvGraphicFramePr>
          <p:nvPr>
            <p:extLst>
              <p:ext uri="{D42A27DB-BD31-4B8C-83A1-F6EECF244321}">
                <p14:modId xmlns:p14="http://schemas.microsoft.com/office/powerpoint/2010/main" val="320788324"/>
              </p:ext>
            </p:extLst>
          </p:nvPr>
        </p:nvGraphicFramePr>
        <p:xfrm>
          <a:off x="562592" y="5364579"/>
          <a:ext cx="3532248" cy="792480"/>
        </p:xfrm>
        <a:graphic>
          <a:graphicData uri="http://schemas.openxmlformats.org/drawingml/2006/table">
            <a:tbl>
              <a:tblPr firstRow="1" bandRow="1">
                <a:tableStyleId>{2D5ABB26-0587-4C30-8999-92F81FD0307C}</a:tableStyleId>
              </a:tblPr>
              <a:tblGrid>
                <a:gridCol w="3532248">
                  <a:extLst>
                    <a:ext uri="{9D8B030D-6E8A-4147-A177-3AD203B41FA5}">
                      <a16:colId xmlns:a16="http://schemas.microsoft.com/office/drawing/2014/main" val="169314625"/>
                    </a:ext>
                  </a:extLst>
                </a:gridCol>
              </a:tblGrid>
              <a:tr h="178648">
                <a:tc>
                  <a:txBody>
                    <a:bodyPr/>
                    <a:lstStyle/>
                    <a:p>
                      <a:pPr algn="ctr"/>
                      <a:r>
                        <a:rPr lang="es-ES" sz="1600" b="1" err="1">
                          <a:solidFill>
                            <a:schemeClr val="bg1"/>
                          </a:solidFill>
                        </a:rPr>
                        <a:t>Report</a:t>
                      </a:r>
                      <a:r>
                        <a:rPr lang="es-ES" sz="1600" b="1">
                          <a:solidFill>
                            <a:schemeClr val="bg1"/>
                          </a:solidFill>
                        </a:rPr>
                        <a:t> colas</a:t>
                      </a:r>
                      <a:endParaRPr lang="es-ES_tradnl" sz="1600" b="1">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421595020"/>
                  </a:ext>
                </a:extLst>
              </a:tr>
              <a:tr h="220250">
                <a:tc>
                  <a:txBody>
                    <a:bodyPr/>
                    <a:lstStyle/>
                    <a:p>
                      <a:pPr algn="just"/>
                      <a:r>
                        <a:rPr lang="es-ES" sz="1200"/>
                        <a:t>Informe de llamadas entrantes y salientes con desglose de tiempos CTI.</a:t>
                      </a:r>
                      <a:endParaRPr lang="es-ES_tradnl"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8904864"/>
                  </a:ext>
                </a:extLst>
              </a:tr>
            </a:tbl>
          </a:graphicData>
        </a:graphic>
      </p:graphicFrame>
    </p:spTree>
    <p:extLst>
      <p:ext uri="{BB962C8B-B14F-4D97-AF65-F5344CB8AC3E}">
        <p14:creationId xmlns:p14="http://schemas.microsoft.com/office/powerpoint/2010/main" val="1008075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D403279-A0FB-8BFF-E5E3-4D7274AEF3A4}"/>
            </a:ext>
          </a:extLst>
        </p:cNvPr>
        <p:cNvGrpSpPr/>
        <p:nvPr/>
      </p:nvGrpSpPr>
      <p:grpSpPr>
        <a:xfrm>
          <a:off x="0" y="0"/>
          <a:ext cx="0" cy="0"/>
          <a:chOff x="0" y="0"/>
          <a:chExt cx="0" cy="0"/>
        </a:xfrm>
      </p:grpSpPr>
      <p:sp>
        <p:nvSpPr>
          <p:cNvPr id="3" name="TextBox 29">
            <a:extLst>
              <a:ext uri="{FF2B5EF4-FFF2-40B4-BE49-F238E27FC236}">
                <a16:creationId xmlns:a16="http://schemas.microsoft.com/office/drawing/2014/main" id="{8CD5AF93-C775-A1C9-09A6-650ABADAA55B}"/>
              </a:ext>
            </a:extLst>
          </p:cNvPr>
          <p:cNvSpPr txBox="1"/>
          <p:nvPr/>
        </p:nvSpPr>
        <p:spPr>
          <a:xfrm>
            <a:off x="0" y="709200"/>
            <a:ext cx="9906000" cy="400110"/>
          </a:xfrm>
          <a:prstGeom prst="rect">
            <a:avLst/>
          </a:prstGeom>
          <a:noFill/>
        </p:spPr>
        <p:txBody>
          <a:bodyPr wrap="square" rtlCol="0">
            <a:spAutoFit/>
          </a:bodyPr>
          <a:lstStyle/>
          <a:p>
            <a:pPr algn="ctr" defTabSz="185714">
              <a:defRPr/>
            </a:pPr>
            <a:r>
              <a:rPr lang="en-US" sz="2000" b="1">
                <a:solidFill>
                  <a:schemeClr val="tx1">
                    <a:lumMod val="90000"/>
                    <a:lumOff val="10000"/>
                  </a:schemeClr>
                </a:solidFill>
                <a:latin typeface="Texta Alt Book" pitchFamily="2" charset="77"/>
                <a:cs typeface="Fredoka Medium" pitchFamily="2" charset="-79"/>
              </a:rPr>
              <a:t>GUC Contact Center</a:t>
            </a:r>
          </a:p>
        </p:txBody>
      </p:sp>
      <p:sp>
        <p:nvSpPr>
          <p:cNvPr id="15" name="Marcador de número de diapositiva 1">
            <a:extLst>
              <a:ext uri="{FF2B5EF4-FFF2-40B4-BE49-F238E27FC236}">
                <a16:creationId xmlns:a16="http://schemas.microsoft.com/office/drawing/2014/main" id="{D1011D65-44FA-AFD6-F9E1-76409FD14ED4}"/>
              </a:ext>
            </a:extLst>
          </p:cNvPr>
          <p:cNvSpPr>
            <a:spLocks noGrp="1"/>
          </p:cNvSpPr>
          <p:nvPr>
            <p:ph type="sldNum" sz="quarter" idx="12"/>
          </p:nvPr>
        </p:nvSpPr>
        <p:spPr>
          <a:xfrm>
            <a:off x="9492439" y="6608999"/>
            <a:ext cx="479426" cy="365125"/>
          </a:xfrm>
        </p:spPr>
        <p:txBody>
          <a:bodyPr/>
          <a:lstStyle/>
          <a:p>
            <a:fld id="{B67A785B-7D4F-4E2B-A288-83329498BEF2}" type="slidenum">
              <a:rPr lang="es-ES" sz="700">
                <a:solidFill>
                  <a:schemeClr val="bg1"/>
                </a:solidFill>
              </a:rPr>
              <a:t>28</a:t>
            </a:fld>
            <a:r>
              <a:rPr lang="es-ES" sz="700">
                <a:solidFill>
                  <a:schemeClr val="bg1"/>
                </a:solidFill>
              </a:rPr>
              <a:t>/51</a:t>
            </a:r>
          </a:p>
        </p:txBody>
      </p:sp>
      <p:grpSp>
        <p:nvGrpSpPr>
          <p:cNvPr id="30" name="Grupo 29">
            <a:extLst>
              <a:ext uri="{FF2B5EF4-FFF2-40B4-BE49-F238E27FC236}">
                <a16:creationId xmlns:a16="http://schemas.microsoft.com/office/drawing/2014/main" id="{3F74BC93-D7A1-4BFD-BADE-AAAA2C02F43D}"/>
              </a:ext>
            </a:extLst>
          </p:cNvPr>
          <p:cNvGrpSpPr/>
          <p:nvPr/>
        </p:nvGrpSpPr>
        <p:grpSpPr>
          <a:xfrm>
            <a:off x="0" y="328780"/>
            <a:ext cx="11090865" cy="7781959"/>
            <a:chOff x="0" y="328780"/>
            <a:chExt cx="11090865" cy="7781959"/>
          </a:xfrm>
        </p:grpSpPr>
        <p:pic>
          <p:nvPicPr>
            <p:cNvPr id="31" name="Imagen 30" descr="Icono&#10;&#10;Descripción generada automáticamente">
              <a:extLst>
                <a:ext uri="{FF2B5EF4-FFF2-40B4-BE49-F238E27FC236}">
                  <a16:creationId xmlns:a16="http://schemas.microsoft.com/office/drawing/2014/main" id="{D0DAC74E-FB93-9025-5373-A224EF734D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grpSp>
          <p:nvGrpSpPr>
            <p:cNvPr id="32" name="Grupo 31">
              <a:extLst>
                <a:ext uri="{FF2B5EF4-FFF2-40B4-BE49-F238E27FC236}">
                  <a16:creationId xmlns:a16="http://schemas.microsoft.com/office/drawing/2014/main" id="{2702F2D6-9840-C038-52BC-7004BF10C33A}"/>
                </a:ext>
              </a:extLst>
            </p:cNvPr>
            <p:cNvGrpSpPr/>
            <p:nvPr/>
          </p:nvGrpSpPr>
          <p:grpSpPr>
            <a:xfrm>
              <a:off x="0" y="328780"/>
              <a:ext cx="11090865" cy="7781959"/>
              <a:chOff x="0" y="328780"/>
              <a:chExt cx="11090865" cy="7781959"/>
            </a:xfrm>
          </p:grpSpPr>
          <p:sp>
            <p:nvSpPr>
              <p:cNvPr id="33" name="Marcador de número de diapositiva 1">
                <a:extLst>
                  <a:ext uri="{FF2B5EF4-FFF2-40B4-BE49-F238E27FC236}">
                    <a16:creationId xmlns:a16="http://schemas.microsoft.com/office/drawing/2014/main" id="{418FBE46-AF17-66F0-67E5-9113D004F0A7}"/>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28</a:t>
                </a:fld>
                <a:r>
                  <a:rPr lang="es-ES" sz="1050">
                    <a:solidFill>
                      <a:srgbClr val="18191E"/>
                    </a:solidFill>
                    <a:latin typeface="Texta Alt Medium" pitchFamily="2" charset="77"/>
                  </a:rPr>
                  <a:t>/51</a:t>
                </a:r>
              </a:p>
            </p:txBody>
          </p:sp>
          <p:grpSp>
            <p:nvGrpSpPr>
              <p:cNvPr id="34" name="Grupo 33">
                <a:extLst>
                  <a:ext uri="{FF2B5EF4-FFF2-40B4-BE49-F238E27FC236}">
                    <a16:creationId xmlns:a16="http://schemas.microsoft.com/office/drawing/2014/main" id="{6E815BD6-DD5A-45E7-0E32-CFE7A054B046}"/>
                  </a:ext>
                </a:extLst>
              </p:cNvPr>
              <p:cNvGrpSpPr/>
              <p:nvPr/>
            </p:nvGrpSpPr>
            <p:grpSpPr>
              <a:xfrm>
                <a:off x="0" y="328780"/>
                <a:ext cx="11090865" cy="7781959"/>
                <a:chOff x="0" y="328780"/>
                <a:chExt cx="11090865" cy="7781959"/>
              </a:xfrm>
            </p:grpSpPr>
            <p:grpSp>
              <p:nvGrpSpPr>
                <p:cNvPr id="35" name="Grupo 34">
                  <a:extLst>
                    <a:ext uri="{FF2B5EF4-FFF2-40B4-BE49-F238E27FC236}">
                      <a16:creationId xmlns:a16="http://schemas.microsoft.com/office/drawing/2014/main" id="{13F9045B-12DE-AE86-CF68-D56333358AA8}"/>
                    </a:ext>
                  </a:extLst>
                </p:cNvPr>
                <p:cNvGrpSpPr/>
                <p:nvPr/>
              </p:nvGrpSpPr>
              <p:grpSpPr>
                <a:xfrm>
                  <a:off x="252000" y="328780"/>
                  <a:ext cx="9440664" cy="6204139"/>
                  <a:chOff x="252000" y="328780"/>
                  <a:chExt cx="9440664" cy="6204139"/>
                </a:xfrm>
              </p:grpSpPr>
              <p:sp>
                <p:nvSpPr>
                  <p:cNvPr id="38" name="Rectángulo 37">
                    <a:extLst>
                      <a:ext uri="{FF2B5EF4-FFF2-40B4-BE49-F238E27FC236}">
                        <a16:creationId xmlns:a16="http://schemas.microsoft.com/office/drawing/2014/main" id="{BFA39B9A-5608-E46C-30EE-55CA9B2E8DD8}"/>
                      </a:ext>
                    </a:extLst>
                  </p:cNvPr>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39" name="Rectángulo 38">
                    <a:extLst>
                      <a:ext uri="{FF2B5EF4-FFF2-40B4-BE49-F238E27FC236}">
                        <a16:creationId xmlns:a16="http://schemas.microsoft.com/office/drawing/2014/main" id="{68F82AB6-6B14-4257-4775-8EF484F4A300}"/>
                      </a:ext>
                    </a:extLst>
                  </p:cNvPr>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0" name="Rectángulo 39">
                    <a:extLst>
                      <a:ext uri="{FF2B5EF4-FFF2-40B4-BE49-F238E27FC236}">
                        <a16:creationId xmlns:a16="http://schemas.microsoft.com/office/drawing/2014/main" id="{49881327-7F6D-4966-ACFF-C1CFDF6AB145}"/>
                      </a:ext>
                    </a:extLst>
                  </p:cNvPr>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1" name="Rectángulo 40">
                    <a:extLst>
                      <a:ext uri="{FF2B5EF4-FFF2-40B4-BE49-F238E27FC236}">
                        <a16:creationId xmlns:a16="http://schemas.microsoft.com/office/drawing/2014/main" id="{DE2BBA32-82C2-A9DD-043A-80783F4F51C0}"/>
                      </a:ext>
                    </a:extLst>
                  </p:cNvPr>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36" name="Imagen 35" descr="Dibujo de la tierra desde el espacio&#10;&#10;Descripción generada automáticamente con confianza baja">
                  <a:extLst>
                    <a:ext uri="{FF2B5EF4-FFF2-40B4-BE49-F238E27FC236}">
                      <a16:creationId xmlns:a16="http://schemas.microsoft.com/office/drawing/2014/main" id="{289AA158-FCE7-6268-90C0-B88B0A6C15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37" name="CuadroTexto 36">
                  <a:extLst>
                    <a:ext uri="{FF2B5EF4-FFF2-40B4-BE49-F238E27FC236}">
                      <a16:creationId xmlns:a16="http://schemas.microsoft.com/office/drawing/2014/main" id="{12EBB0C3-08F5-18AB-941C-301D4C120F39}"/>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grpSp>
      </p:grpSp>
      <p:graphicFrame>
        <p:nvGraphicFramePr>
          <p:cNvPr id="11" name="Tabla 10">
            <a:extLst>
              <a:ext uri="{FF2B5EF4-FFF2-40B4-BE49-F238E27FC236}">
                <a16:creationId xmlns:a16="http://schemas.microsoft.com/office/drawing/2014/main" id="{CE45661D-F9B6-D261-0324-ABCF34DB3ABC}"/>
              </a:ext>
            </a:extLst>
          </p:cNvPr>
          <p:cNvGraphicFramePr>
            <a:graphicFrameLocks noGrp="1"/>
          </p:cNvGraphicFramePr>
          <p:nvPr>
            <p:extLst>
              <p:ext uri="{D42A27DB-BD31-4B8C-83A1-F6EECF244321}">
                <p14:modId xmlns:p14="http://schemas.microsoft.com/office/powerpoint/2010/main" val="3029819736"/>
              </p:ext>
            </p:extLst>
          </p:nvPr>
        </p:nvGraphicFramePr>
        <p:xfrm>
          <a:off x="562592" y="1973683"/>
          <a:ext cx="4208584" cy="975360"/>
        </p:xfrm>
        <a:graphic>
          <a:graphicData uri="http://schemas.openxmlformats.org/drawingml/2006/table">
            <a:tbl>
              <a:tblPr firstRow="1" bandRow="1">
                <a:tableStyleId>{2D5ABB26-0587-4C30-8999-92F81FD0307C}</a:tableStyleId>
              </a:tblPr>
              <a:tblGrid>
                <a:gridCol w="4208584">
                  <a:extLst>
                    <a:ext uri="{9D8B030D-6E8A-4147-A177-3AD203B41FA5}">
                      <a16:colId xmlns:a16="http://schemas.microsoft.com/office/drawing/2014/main" val="169314625"/>
                    </a:ext>
                  </a:extLst>
                </a:gridCol>
              </a:tblGrid>
              <a:tr h="126780">
                <a:tc>
                  <a:txBody>
                    <a:bodyPr/>
                    <a:lstStyle/>
                    <a:p>
                      <a:pPr algn="ctr"/>
                      <a:r>
                        <a:rPr lang="es-ES" sz="1600" b="1">
                          <a:solidFill>
                            <a:schemeClr val="bg1"/>
                          </a:solidFill>
                        </a:rPr>
                        <a:t>GUC Agent</a:t>
                      </a:r>
                      <a:endParaRPr lang="es-ES_tradnl" sz="1600" b="1">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2421595020"/>
                  </a:ext>
                </a:extLst>
              </a:tr>
              <a:tr h="273330">
                <a:tc>
                  <a:txBody>
                    <a:bodyPr/>
                    <a:lstStyle/>
                    <a:p>
                      <a:pPr algn="just"/>
                      <a:r>
                        <a:rPr lang="es-ES" sz="1200" dirty="0"/>
                        <a:t>Facilita el inicio de una sesión CTI con el sistema GUC, el cual gestiona la priorización de las tareas del agente según la configuración predefinida por el supervisor del sistema.</a:t>
                      </a:r>
                      <a:endParaRPr lang="es-ES_tradnl"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alpha val="0"/>
                      </a:schemeClr>
                    </a:solidFill>
                  </a:tcPr>
                </a:tc>
                <a:extLst>
                  <a:ext uri="{0D108BD9-81ED-4DB2-BD59-A6C34878D82A}">
                    <a16:rowId xmlns:a16="http://schemas.microsoft.com/office/drawing/2014/main" val="3828904864"/>
                  </a:ext>
                </a:extLst>
              </a:tr>
            </a:tbl>
          </a:graphicData>
        </a:graphic>
      </p:graphicFrame>
      <p:graphicFrame>
        <p:nvGraphicFramePr>
          <p:cNvPr id="12" name="Tabla 11">
            <a:extLst>
              <a:ext uri="{FF2B5EF4-FFF2-40B4-BE49-F238E27FC236}">
                <a16:creationId xmlns:a16="http://schemas.microsoft.com/office/drawing/2014/main" id="{919220BD-B9C1-BA76-D9B2-EB4E27E57841}"/>
              </a:ext>
            </a:extLst>
          </p:cNvPr>
          <p:cNvGraphicFramePr>
            <a:graphicFrameLocks noGrp="1"/>
          </p:cNvGraphicFramePr>
          <p:nvPr>
            <p:extLst>
              <p:ext uri="{D42A27DB-BD31-4B8C-83A1-F6EECF244321}">
                <p14:modId xmlns:p14="http://schemas.microsoft.com/office/powerpoint/2010/main" val="3510449368"/>
              </p:ext>
            </p:extLst>
          </p:nvPr>
        </p:nvGraphicFramePr>
        <p:xfrm>
          <a:off x="562591" y="3099433"/>
          <a:ext cx="4208583" cy="1341120"/>
        </p:xfrm>
        <a:graphic>
          <a:graphicData uri="http://schemas.openxmlformats.org/drawingml/2006/table">
            <a:tbl>
              <a:tblPr firstRow="1" bandRow="1">
                <a:tableStyleId>{2D5ABB26-0587-4C30-8999-92F81FD0307C}</a:tableStyleId>
              </a:tblPr>
              <a:tblGrid>
                <a:gridCol w="4208583">
                  <a:extLst>
                    <a:ext uri="{9D8B030D-6E8A-4147-A177-3AD203B41FA5}">
                      <a16:colId xmlns:a16="http://schemas.microsoft.com/office/drawing/2014/main" val="169314625"/>
                    </a:ext>
                  </a:extLst>
                </a:gridCol>
              </a:tblGrid>
              <a:tr h="125049">
                <a:tc>
                  <a:txBody>
                    <a:bodyPr/>
                    <a:lstStyle/>
                    <a:p>
                      <a:pPr algn="ctr"/>
                      <a:r>
                        <a:rPr lang="es-ES" sz="1600" b="1">
                          <a:solidFill>
                            <a:schemeClr val="bg1"/>
                          </a:solidFill>
                        </a:rPr>
                        <a:t>GUC Supervisor</a:t>
                      </a:r>
                      <a:endParaRPr lang="es-ES_tradnl" sz="1600" b="1">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2421595020"/>
                  </a:ext>
                </a:extLst>
              </a:tr>
              <a:tr h="154171">
                <a:tc>
                  <a:txBody>
                    <a:bodyPr/>
                    <a:lstStyle/>
                    <a:p>
                      <a:pPr algn="just"/>
                      <a:r>
                        <a:rPr lang="es-ES" sz="1200" dirty="0"/>
                        <a:t>Permite la modificación de cualquier parámetro de funcionamiento de los servicios y campañas del </a:t>
                      </a:r>
                      <a:r>
                        <a:rPr lang="es-ES" sz="1200" dirty="0" err="1"/>
                        <a:t>Contact</a:t>
                      </a:r>
                      <a:r>
                        <a:rPr lang="es-ES" sz="1200" dirty="0"/>
                        <a:t>-Center, así como el acceso al </a:t>
                      </a:r>
                      <a:r>
                        <a:rPr lang="es-ES" sz="1200" dirty="0" err="1"/>
                        <a:t>reporting</a:t>
                      </a:r>
                      <a:r>
                        <a:rPr lang="es-ES" sz="1200" dirty="0"/>
                        <a:t> de explotación, al mantenimiento de puestos y agentes, a la grabación de llamadas y a todas las características de configuración de la plataforma.</a:t>
                      </a:r>
                      <a:endParaRPr lang="es-ES_tradnl"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8904864"/>
                  </a:ext>
                </a:extLst>
              </a:tr>
            </a:tbl>
          </a:graphicData>
        </a:graphic>
      </p:graphicFrame>
      <p:graphicFrame>
        <p:nvGraphicFramePr>
          <p:cNvPr id="13" name="Tabla 12">
            <a:extLst>
              <a:ext uri="{FF2B5EF4-FFF2-40B4-BE49-F238E27FC236}">
                <a16:creationId xmlns:a16="http://schemas.microsoft.com/office/drawing/2014/main" id="{7FBFA73C-B949-0E29-B9BD-CE6A489E52DE}"/>
              </a:ext>
            </a:extLst>
          </p:cNvPr>
          <p:cNvGraphicFramePr>
            <a:graphicFrameLocks noGrp="1"/>
          </p:cNvGraphicFramePr>
          <p:nvPr>
            <p:extLst>
              <p:ext uri="{D42A27DB-BD31-4B8C-83A1-F6EECF244321}">
                <p14:modId xmlns:p14="http://schemas.microsoft.com/office/powerpoint/2010/main" val="141975214"/>
              </p:ext>
            </p:extLst>
          </p:nvPr>
        </p:nvGraphicFramePr>
        <p:xfrm>
          <a:off x="562592" y="4595764"/>
          <a:ext cx="4208582" cy="1524000"/>
        </p:xfrm>
        <a:graphic>
          <a:graphicData uri="http://schemas.openxmlformats.org/drawingml/2006/table">
            <a:tbl>
              <a:tblPr firstRow="1" bandRow="1">
                <a:tableStyleId>{2D5ABB26-0587-4C30-8999-92F81FD0307C}</a:tableStyleId>
              </a:tblPr>
              <a:tblGrid>
                <a:gridCol w="4208582">
                  <a:extLst>
                    <a:ext uri="{9D8B030D-6E8A-4147-A177-3AD203B41FA5}">
                      <a16:colId xmlns:a16="http://schemas.microsoft.com/office/drawing/2014/main" val="169314625"/>
                    </a:ext>
                  </a:extLst>
                </a:gridCol>
              </a:tblGrid>
              <a:tr h="192646">
                <a:tc>
                  <a:txBody>
                    <a:bodyPr/>
                    <a:lstStyle/>
                    <a:p>
                      <a:pPr algn="ctr"/>
                      <a:r>
                        <a:rPr lang="es-ES" sz="1600" b="1">
                          <a:solidFill>
                            <a:schemeClr val="bg1"/>
                          </a:solidFill>
                        </a:rPr>
                        <a:t>GUC Reporting</a:t>
                      </a:r>
                      <a:endParaRPr lang="es-ES_tradnl" b="1">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2421595020"/>
                  </a:ext>
                </a:extLst>
              </a:tr>
              <a:tr h="237509">
                <a:tc>
                  <a:txBody>
                    <a:bodyPr/>
                    <a:lstStyle/>
                    <a:p>
                      <a:pPr algn="just"/>
                      <a:r>
                        <a:rPr lang="es-ES" sz="1200" dirty="0"/>
                        <a:t>Este módulo está diseñado para la creación, edición y consumo de informes personalizados de todo tipo, aprovechando la base de datos de nuestra plataforma. Ofrece la capacidad de realizar procesos de exportación de datos en lotes, así como el envío de datos a paneles de control, bases de datos, entre otros, para su posterior análisis y aprovechamiento</a:t>
                      </a:r>
                      <a:endParaRPr lang="es-ES_tradnl"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8904864"/>
                  </a:ext>
                </a:extLst>
              </a:tr>
            </a:tbl>
          </a:graphicData>
        </a:graphic>
      </p:graphicFrame>
      <p:graphicFrame>
        <p:nvGraphicFramePr>
          <p:cNvPr id="5" name="Tabla 4">
            <a:extLst>
              <a:ext uri="{FF2B5EF4-FFF2-40B4-BE49-F238E27FC236}">
                <a16:creationId xmlns:a16="http://schemas.microsoft.com/office/drawing/2014/main" id="{9EE2ECC4-C6D9-D3F2-AC6E-7080B585A653}"/>
              </a:ext>
            </a:extLst>
          </p:cNvPr>
          <p:cNvGraphicFramePr>
            <a:graphicFrameLocks noGrp="1"/>
          </p:cNvGraphicFramePr>
          <p:nvPr>
            <p:extLst>
              <p:ext uri="{D42A27DB-BD31-4B8C-83A1-F6EECF244321}">
                <p14:modId xmlns:p14="http://schemas.microsoft.com/office/powerpoint/2010/main" val="3044554860"/>
              </p:ext>
            </p:extLst>
          </p:nvPr>
        </p:nvGraphicFramePr>
        <p:xfrm>
          <a:off x="5068672" y="1973683"/>
          <a:ext cx="4208584" cy="1706880"/>
        </p:xfrm>
        <a:graphic>
          <a:graphicData uri="http://schemas.openxmlformats.org/drawingml/2006/table">
            <a:tbl>
              <a:tblPr firstRow="1" bandRow="1">
                <a:tableStyleId>{2D5ABB26-0587-4C30-8999-92F81FD0307C}</a:tableStyleId>
              </a:tblPr>
              <a:tblGrid>
                <a:gridCol w="4208584">
                  <a:extLst>
                    <a:ext uri="{9D8B030D-6E8A-4147-A177-3AD203B41FA5}">
                      <a16:colId xmlns:a16="http://schemas.microsoft.com/office/drawing/2014/main" val="169314625"/>
                    </a:ext>
                  </a:extLst>
                </a:gridCol>
              </a:tblGrid>
              <a:tr h="126780">
                <a:tc>
                  <a:txBody>
                    <a:bodyPr/>
                    <a:lstStyle/>
                    <a:p>
                      <a:pPr algn="ctr"/>
                      <a:r>
                        <a:rPr lang="es-ES" sz="1600" b="1">
                          <a:solidFill>
                            <a:schemeClr val="bg1"/>
                          </a:solidFill>
                        </a:rPr>
                        <a:t>GUC Agent Monitor</a:t>
                      </a:r>
                      <a:endParaRPr lang="es-ES_tradnl" sz="1600" b="1">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2421595020"/>
                  </a:ext>
                </a:extLst>
              </a:tr>
              <a:tr h="273330">
                <a:tc>
                  <a:txBody>
                    <a:bodyPr/>
                    <a:lstStyle/>
                    <a:p>
                      <a:pPr algn="just"/>
                      <a:r>
                        <a:rPr lang="es-ES" sz="1200" dirty="0"/>
                        <a:t>Herramienta de monitorización en tiempo real que proporciona información detallada sobre el estado de los agentes, campañas y el motor de marcación. Permite agregar o quitar agentes de una campaña sobre la marcha, cambiar agentes entre servicios, mostrar totales agrupados por servicio, visualizar la actividad en tiempo real del marcador automático y obtener estadísticas sobre las colas de las campañas.</a:t>
                      </a:r>
                      <a:endParaRPr lang="es-ES_tradnl"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alpha val="0"/>
                      </a:schemeClr>
                    </a:solidFill>
                  </a:tcPr>
                </a:tc>
                <a:extLst>
                  <a:ext uri="{0D108BD9-81ED-4DB2-BD59-A6C34878D82A}">
                    <a16:rowId xmlns:a16="http://schemas.microsoft.com/office/drawing/2014/main" val="3828904864"/>
                  </a:ext>
                </a:extLst>
              </a:tr>
            </a:tbl>
          </a:graphicData>
        </a:graphic>
      </p:graphicFrame>
      <p:sp>
        <p:nvSpPr>
          <p:cNvPr id="9" name="Rectángulo 8">
            <a:extLst>
              <a:ext uri="{FF2B5EF4-FFF2-40B4-BE49-F238E27FC236}">
                <a16:creationId xmlns:a16="http://schemas.microsoft.com/office/drawing/2014/main" id="{D3953E94-1616-4BAD-4BCF-1DEE805B894D}"/>
              </a:ext>
            </a:extLst>
          </p:cNvPr>
          <p:cNvSpPr/>
          <p:nvPr/>
        </p:nvSpPr>
        <p:spPr>
          <a:xfrm>
            <a:off x="7179398" y="4255129"/>
            <a:ext cx="2097858" cy="185569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graphicFrame>
        <p:nvGraphicFramePr>
          <p:cNvPr id="8" name="Tabla 7">
            <a:extLst>
              <a:ext uri="{FF2B5EF4-FFF2-40B4-BE49-F238E27FC236}">
                <a16:creationId xmlns:a16="http://schemas.microsoft.com/office/drawing/2014/main" id="{39CDCDA1-2F18-8E68-7792-938F8F92F267}"/>
              </a:ext>
            </a:extLst>
          </p:cNvPr>
          <p:cNvGraphicFramePr>
            <a:graphicFrameLocks noGrp="1"/>
          </p:cNvGraphicFramePr>
          <p:nvPr>
            <p:extLst>
              <p:ext uri="{D42A27DB-BD31-4B8C-83A1-F6EECF244321}">
                <p14:modId xmlns:p14="http://schemas.microsoft.com/office/powerpoint/2010/main" val="2654458754"/>
              </p:ext>
            </p:extLst>
          </p:nvPr>
        </p:nvGraphicFramePr>
        <p:xfrm>
          <a:off x="5068672" y="5135462"/>
          <a:ext cx="4208584" cy="975360"/>
        </p:xfrm>
        <a:graphic>
          <a:graphicData uri="http://schemas.openxmlformats.org/drawingml/2006/table">
            <a:tbl>
              <a:tblPr firstRow="1" bandRow="1">
                <a:tableStyleId>{2D5ABB26-0587-4C30-8999-92F81FD0307C}</a:tableStyleId>
              </a:tblPr>
              <a:tblGrid>
                <a:gridCol w="4208584">
                  <a:extLst>
                    <a:ext uri="{9D8B030D-6E8A-4147-A177-3AD203B41FA5}">
                      <a16:colId xmlns:a16="http://schemas.microsoft.com/office/drawing/2014/main" val="169314625"/>
                    </a:ext>
                  </a:extLst>
                </a:gridCol>
              </a:tblGrid>
              <a:tr h="126780">
                <a:tc>
                  <a:txBody>
                    <a:bodyPr/>
                    <a:lstStyle/>
                    <a:p>
                      <a:pPr algn="ctr"/>
                      <a:r>
                        <a:rPr lang="es-ES" sz="1600" b="1">
                          <a:solidFill>
                            <a:schemeClr val="bg1"/>
                          </a:solidFill>
                        </a:rPr>
                        <a:t>GUC Developer</a:t>
                      </a:r>
                      <a:endParaRPr lang="es-ES_tradnl" sz="1600" b="1">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2421595020"/>
                  </a:ext>
                </a:extLst>
              </a:tr>
              <a:tr h="273330">
                <a:tc>
                  <a:txBody>
                    <a:bodyPr/>
                    <a:lstStyle/>
                    <a:p>
                      <a:pPr algn="just"/>
                      <a:r>
                        <a:rPr lang="es-ES" sz="1200" dirty="0"/>
                        <a:t>Este módulo permite crear, modificar y configurar formularios para las campañas en GUC </a:t>
                      </a:r>
                      <a:r>
                        <a:rPr lang="es-ES" sz="1200" dirty="0" err="1"/>
                        <a:t>Agent</a:t>
                      </a:r>
                      <a:r>
                        <a:rPr lang="es-ES" sz="1200" dirty="0"/>
                        <a:t>, incluyendo accesos a bases de datos y campos necesarios.</a:t>
                      </a:r>
                      <a:endParaRPr lang="es-ES_tradnl"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alpha val="0"/>
                      </a:schemeClr>
                    </a:solidFill>
                  </a:tcPr>
                </a:tc>
                <a:extLst>
                  <a:ext uri="{0D108BD9-81ED-4DB2-BD59-A6C34878D82A}">
                    <a16:rowId xmlns:a16="http://schemas.microsoft.com/office/drawing/2014/main" val="3828904864"/>
                  </a:ext>
                </a:extLst>
              </a:tr>
            </a:tbl>
          </a:graphicData>
        </a:graphic>
      </p:graphicFrame>
      <p:graphicFrame>
        <p:nvGraphicFramePr>
          <p:cNvPr id="7" name="Tabla 6">
            <a:extLst>
              <a:ext uri="{FF2B5EF4-FFF2-40B4-BE49-F238E27FC236}">
                <a16:creationId xmlns:a16="http://schemas.microsoft.com/office/drawing/2014/main" id="{C859A4DB-1D82-3EB6-5C90-473BD212CD77}"/>
              </a:ext>
            </a:extLst>
          </p:cNvPr>
          <p:cNvGraphicFramePr>
            <a:graphicFrameLocks noGrp="1"/>
          </p:cNvGraphicFramePr>
          <p:nvPr>
            <p:extLst>
              <p:ext uri="{D42A27DB-BD31-4B8C-83A1-F6EECF244321}">
                <p14:modId xmlns:p14="http://schemas.microsoft.com/office/powerpoint/2010/main" val="2737778712"/>
              </p:ext>
            </p:extLst>
          </p:nvPr>
        </p:nvGraphicFramePr>
        <p:xfrm>
          <a:off x="5068672" y="3740585"/>
          <a:ext cx="4208584" cy="1341120"/>
        </p:xfrm>
        <a:graphic>
          <a:graphicData uri="http://schemas.openxmlformats.org/drawingml/2006/table">
            <a:tbl>
              <a:tblPr firstRow="1" bandRow="1">
                <a:tableStyleId>{2D5ABB26-0587-4C30-8999-92F81FD0307C}</a:tableStyleId>
              </a:tblPr>
              <a:tblGrid>
                <a:gridCol w="4208584">
                  <a:extLst>
                    <a:ext uri="{9D8B030D-6E8A-4147-A177-3AD203B41FA5}">
                      <a16:colId xmlns:a16="http://schemas.microsoft.com/office/drawing/2014/main" val="169314625"/>
                    </a:ext>
                  </a:extLst>
                </a:gridCol>
              </a:tblGrid>
              <a:tr h="126780">
                <a:tc>
                  <a:txBody>
                    <a:bodyPr/>
                    <a:lstStyle/>
                    <a:p>
                      <a:pPr algn="ctr"/>
                      <a:r>
                        <a:rPr lang="es-ES" sz="1600" b="1">
                          <a:solidFill>
                            <a:schemeClr val="bg1"/>
                          </a:solidFill>
                        </a:rPr>
                        <a:t>GUC Queue Monitor</a:t>
                      </a:r>
                      <a:endParaRPr lang="es-ES_tradnl" sz="1600" b="1">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2421595020"/>
                  </a:ext>
                </a:extLst>
              </a:tr>
              <a:tr h="273330">
                <a:tc>
                  <a:txBody>
                    <a:bodyPr/>
                    <a:lstStyle/>
                    <a:p>
                      <a:pPr algn="just"/>
                      <a:r>
                        <a:rPr lang="es-ES" sz="1200"/>
                        <a:t>Herramienta de monitorización en tiempo real que proporciona información detallada sobre el estado de las colas de campañas. Este módulo presenta una tabla con una amplia gama de datos estadísticos sobre las campañas y los tiempos, y también incluye un formulario para configurar las preferencias de visualización.</a:t>
                      </a:r>
                      <a:endParaRPr lang="es-ES_tradnl"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alpha val="0"/>
                      </a:schemeClr>
                    </a:solidFill>
                  </a:tcPr>
                </a:tc>
                <a:extLst>
                  <a:ext uri="{0D108BD9-81ED-4DB2-BD59-A6C34878D82A}">
                    <a16:rowId xmlns:a16="http://schemas.microsoft.com/office/drawing/2014/main" val="3828904864"/>
                  </a:ext>
                </a:extLst>
              </a:tr>
            </a:tbl>
          </a:graphicData>
        </a:graphic>
      </p:graphicFrame>
    </p:spTree>
    <p:extLst>
      <p:ext uri="{BB962C8B-B14F-4D97-AF65-F5344CB8AC3E}">
        <p14:creationId xmlns:p14="http://schemas.microsoft.com/office/powerpoint/2010/main" val="878169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F8C5D-6C59-0CDC-6BBA-8C64CB4AF05B}"/>
            </a:ext>
          </a:extLst>
        </p:cNvPr>
        <p:cNvGrpSpPr/>
        <p:nvPr/>
      </p:nvGrpSpPr>
      <p:grpSpPr>
        <a:xfrm>
          <a:off x="0" y="0"/>
          <a:ext cx="0" cy="0"/>
          <a:chOff x="0" y="0"/>
          <a:chExt cx="0" cy="0"/>
        </a:xfrm>
      </p:grpSpPr>
      <p:pic>
        <p:nvPicPr>
          <p:cNvPr id="29" name="Imagen 28">
            <a:extLst>
              <a:ext uri="{FF2B5EF4-FFF2-40B4-BE49-F238E27FC236}">
                <a16:creationId xmlns:a16="http://schemas.microsoft.com/office/drawing/2014/main" id="{45F9253F-6AF6-2AE7-B0F6-2D8A4EC00DDE}"/>
              </a:ext>
            </a:extLst>
          </p:cNvPr>
          <p:cNvPicPr>
            <a:picLocks noChangeAspect="1"/>
          </p:cNvPicPr>
          <p:nvPr/>
        </p:nvPicPr>
        <p:blipFill>
          <a:blip r:embed="rId2">
            <a:alphaModFix amt="35000"/>
            <a:extLst>
              <a:ext uri="{28A0092B-C50C-407E-A947-70E740481C1C}">
                <a14:useLocalDpi xmlns:a14="http://schemas.microsoft.com/office/drawing/2010/main" val="0"/>
              </a:ext>
            </a:extLst>
          </a:blip>
          <a:srcRect/>
          <a:stretch/>
        </p:blipFill>
        <p:spPr>
          <a:xfrm>
            <a:off x="5060870" y="2154418"/>
            <a:ext cx="3437519" cy="3437519"/>
          </a:xfrm>
          <a:prstGeom prst="rect">
            <a:avLst/>
          </a:prstGeom>
        </p:spPr>
      </p:pic>
      <p:sp>
        <p:nvSpPr>
          <p:cNvPr id="3" name="TextBox 29">
            <a:extLst>
              <a:ext uri="{FF2B5EF4-FFF2-40B4-BE49-F238E27FC236}">
                <a16:creationId xmlns:a16="http://schemas.microsoft.com/office/drawing/2014/main" id="{E1BFCF91-BC23-94E6-C587-B4A34F113D57}"/>
              </a:ext>
            </a:extLst>
          </p:cNvPr>
          <p:cNvSpPr txBox="1">
            <a:spLocks noGrp="1" noRot="1" noMove="1" noResize="1" noEditPoints="1" noAdjustHandles="1" noChangeArrowheads="1" noChangeShapeType="1"/>
          </p:cNvSpPr>
          <p:nvPr/>
        </p:nvSpPr>
        <p:spPr>
          <a:xfrm>
            <a:off x="0" y="709200"/>
            <a:ext cx="9906000" cy="400110"/>
          </a:xfrm>
          <a:prstGeom prst="rect">
            <a:avLst/>
          </a:prstGeom>
          <a:noFill/>
        </p:spPr>
        <p:txBody>
          <a:bodyPr wrap="square" rtlCol="0">
            <a:spAutoFit/>
          </a:bodyPr>
          <a:lstStyle/>
          <a:p>
            <a:pPr algn="ctr" defTabSz="185714">
              <a:defRPr/>
            </a:pPr>
            <a:r>
              <a:rPr lang="en-US" sz="2000" b="1">
                <a:solidFill>
                  <a:schemeClr val="tx1">
                    <a:lumMod val="90000"/>
                    <a:lumOff val="10000"/>
                  </a:schemeClr>
                </a:solidFill>
                <a:latin typeface="Texta Alt Book" pitchFamily="2" charset="77"/>
                <a:cs typeface="Fredoka Medium" pitchFamily="2" charset="-79"/>
              </a:rPr>
              <a:t>GUC </a:t>
            </a:r>
            <a:r>
              <a:rPr lang="en-US" sz="2000" b="1" err="1">
                <a:solidFill>
                  <a:schemeClr val="tx1">
                    <a:lumMod val="90000"/>
                    <a:lumOff val="10000"/>
                  </a:schemeClr>
                </a:solidFill>
                <a:latin typeface="Texta Alt Book" pitchFamily="2" charset="77"/>
                <a:cs typeface="Fredoka Medium" pitchFamily="2" charset="-79"/>
              </a:rPr>
              <a:t>Centralita</a:t>
            </a:r>
            <a:endParaRPr lang="en-US" sz="2000" b="1">
              <a:solidFill>
                <a:schemeClr val="tx1">
                  <a:lumMod val="90000"/>
                  <a:lumOff val="10000"/>
                </a:schemeClr>
              </a:solidFill>
              <a:latin typeface="Texta Alt Book" pitchFamily="2" charset="77"/>
              <a:cs typeface="Fredoka Medium" pitchFamily="2" charset="-79"/>
            </a:endParaRPr>
          </a:p>
        </p:txBody>
      </p:sp>
      <p:sp>
        <p:nvSpPr>
          <p:cNvPr id="15" name="Marcador de número de diapositiva 1">
            <a:extLst>
              <a:ext uri="{FF2B5EF4-FFF2-40B4-BE49-F238E27FC236}">
                <a16:creationId xmlns:a16="http://schemas.microsoft.com/office/drawing/2014/main" id="{A561B64A-70A5-510F-EF7D-41040CD05CD6}"/>
              </a:ext>
            </a:extLst>
          </p:cNvPr>
          <p:cNvSpPr>
            <a:spLocks noGrp="1" noRot="1" noMove="1" noResize="1" noEditPoints="1" noAdjustHandles="1" noChangeArrowheads="1" noChangeShapeType="1"/>
          </p:cNvSpPr>
          <p:nvPr>
            <p:ph type="sldNum" sz="quarter" idx="12"/>
          </p:nvPr>
        </p:nvSpPr>
        <p:spPr>
          <a:xfrm>
            <a:off x="9492439" y="6608999"/>
            <a:ext cx="479426" cy="365125"/>
          </a:xfrm>
        </p:spPr>
        <p:txBody>
          <a:bodyPr/>
          <a:lstStyle/>
          <a:p>
            <a:fld id="{B67A785B-7D4F-4E2B-A288-83329498BEF2}" type="slidenum">
              <a:rPr lang="es-ES" sz="700">
                <a:solidFill>
                  <a:schemeClr val="bg1"/>
                </a:solidFill>
              </a:rPr>
              <a:t>29</a:t>
            </a:fld>
            <a:r>
              <a:rPr lang="es-ES" sz="700">
                <a:solidFill>
                  <a:schemeClr val="bg1"/>
                </a:solidFill>
              </a:rPr>
              <a:t>/51</a:t>
            </a:r>
          </a:p>
        </p:txBody>
      </p:sp>
      <p:grpSp>
        <p:nvGrpSpPr>
          <p:cNvPr id="30" name="Grupo 29">
            <a:extLst>
              <a:ext uri="{FF2B5EF4-FFF2-40B4-BE49-F238E27FC236}">
                <a16:creationId xmlns:a16="http://schemas.microsoft.com/office/drawing/2014/main" id="{F3ADB4AD-41C4-F14C-BB9D-71B1BF2558EB}"/>
              </a:ext>
            </a:extLst>
          </p:cNvPr>
          <p:cNvGrpSpPr>
            <a:grpSpLocks noGrp="1" noUngrp="1" noRot="1" noMove="1" noResize="1"/>
          </p:cNvGrpSpPr>
          <p:nvPr/>
        </p:nvGrpSpPr>
        <p:grpSpPr>
          <a:xfrm>
            <a:off x="0" y="328780"/>
            <a:ext cx="11090865" cy="7781959"/>
            <a:chOff x="0" y="328780"/>
            <a:chExt cx="11090865" cy="7781959"/>
          </a:xfrm>
        </p:grpSpPr>
        <p:pic>
          <p:nvPicPr>
            <p:cNvPr id="31" name="Imagen 30" descr="Icono&#10;&#10;Descripción generada automáticamente">
              <a:extLst>
                <a:ext uri="{FF2B5EF4-FFF2-40B4-BE49-F238E27FC236}">
                  <a16:creationId xmlns:a16="http://schemas.microsoft.com/office/drawing/2014/main" id="{B149384C-CEA9-5107-48D7-33EBFA5C2B6C}"/>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grpSp>
          <p:nvGrpSpPr>
            <p:cNvPr id="32" name="Grupo 31">
              <a:extLst>
                <a:ext uri="{FF2B5EF4-FFF2-40B4-BE49-F238E27FC236}">
                  <a16:creationId xmlns:a16="http://schemas.microsoft.com/office/drawing/2014/main" id="{EC3ABAF3-4E1B-D4D3-7B19-DF602C9074E7}"/>
                </a:ext>
              </a:extLst>
            </p:cNvPr>
            <p:cNvGrpSpPr>
              <a:grpSpLocks noGrp="1" noUngrp="1" noRot="1" noMove="1" noResize="1"/>
            </p:cNvGrpSpPr>
            <p:nvPr/>
          </p:nvGrpSpPr>
          <p:grpSpPr>
            <a:xfrm>
              <a:off x="0" y="328780"/>
              <a:ext cx="11090865" cy="7781959"/>
              <a:chOff x="0" y="328780"/>
              <a:chExt cx="11090865" cy="7781959"/>
            </a:xfrm>
          </p:grpSpPr>
          <p:sp>
            <p:nvSpPr>
              <p:cNvPr id="33" name="Marcador de número de diapositiva 1">
                <a:extLst>
                  <a:ext uri="{FF2B5EF4-FFF2-40B4-BE49-F238E27FC236}">
                    <a16:creationId xmlns:a16="http://schemas.microsoft.com/office/drawing/2014/main" id="{A6CBF8C3-8AF3-88F0-8924-494C14DE2E44}"/>
                  </a:ext>
                </a:extLst>
              </p:cNvPr>
              <p:cNvSpPr txBox="1">
                <a:spLocks noGrp="1" noRot="1" noMove="1" noResize="1" noEditPoints="1" noAdjustHandles="1" noChangeArrowheads="1" noChangeShapeType="1"/>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29</a:t>
                </a:fld>
                <a:r>
                  <a:rPr lang="es-ES" sz="1050">
                    <a:solidFill>
                      <a:srgbClr val="18191E"/>
                    </a:solidFill>
                    <a:latin typeface="Texta Alt Medium" pitchFamily="2" charset="77"/>
                  </a:rPr>
                  <a:t>/53</a:t>
                </a:r>
              </a:p>
            </p:txBody>
          </p:sp>
          <p:grpSp>
            <p:nvGrpSpPr>
              <p:cNvPr id="34" name="Grupo 33">
                <a:extLst>
                  <a:ext uri="{FF2B5EF4-FFF2-40B4-BE49-F238E27FC236}">
                    <a16:creationId xmlns:a16="http://schemas.microsoft.com/office/drawing/2014/main" id="{21DCF6DF-966B-FE7C-7F92-A6E505CE68EF}"/>
                  </a:ext>
                </a:extLst>
              </p:cNvPr>
              <p:cNvGrpSpPr>
                <a:grpSpLocks noGrp="1" noUngrp="1" noRot="1" noMove="1" noResize="1"/>
              </p:cNvGrpSpPr>
              <p:nvPr/>
            </p:nvGrpSpPr>
            <p:grpSpPr>
              <a:xfrm>
                <a:off x="0" y="328780"/>
                <a:ext cx="11090865" cy="7781959"/>
                <a:chOff x="0" y="328780"/>
                <a:chExt cx="11090865" cy="7781959"/>
              </a:xfrm>
            </p:grpSpPr>
            <p:grpSp>
              <p:nvGrpSpPr>
                <p:cNvPr id="35" name="Grupo 34">
                  <a:extLst>
                    <a:ext uri="{FF2B5EF4-FFF2-40B4-BE49-F238E27FC236}">
                      <a16:creationId xmlns:a16="http://schemas.microsoft.com/office/drawing/2014/main" id="{6A86C21D-8817-64A9-5289-86042895C121}"/>
                    </a:ext>
                  </a:extLst>
                </p:cNvPr>
                <p:cNvGrpSpPr>
                  <a:grpSpLocks noGrp="1" noUngrp="1" noRot="1" noMove="1" noResize="1"/>
                </p:cNvGrpSpPr>
                <p:nvPr/>
              </p:nvGrpSpPr>
              <p:grpSpPr>
                <a:xfrm>
                  <a:off x="252000" y="328780"/>
                  <a:ext cx="9440664" cy="6204139"/>
                  <a:chOff x="252000" y="328780"/>
                  <a:chExt cx="9440664" cy="6204139"/>
                </a:xfrm>
              </p:grpSpPr>
              <p:sp>
                <p:nvSpPr>
                  <p:cNvPr id="38" name="Rectángulo 37">
                    <a:extLst>
                      <a:ext uri="{FF2B5EF4-FFF2-40B4-BE49-F238E27FC236}">
                        <a16:creationId xmlns:a16="http://schemas.microsoft.com/office/drawing/2014/main" id="{F5033CCC-3AAA-3F98-9E78-127BBF39878E}"/>
                      </a:ext>
                    </a:extLst>
                  </p:cNvPr>
                  <p:cNvSpPr>
                    <a:spLocks noGrp="1" noRot="1" noMove="1" noResize="1" noEditPoints="1" noAdjustHandles="1" noChangeArrowheads="1" noChangeShapeType="1"/>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39" name="Rectángulo 38">
                    <a:extLst>
                      <a:ext uri="{FF2B5EF4-FFF2-40B4-BE49-F238E27FC236}">
                        <a16:creationId xmlns:a16="http://schemas.microsoft.com/office/drawing/2014/main" id="{BD27CF6B-269F-0948-E0C0-12190FDF934C}"/>
                      </a:ext>
                    </a:extLst>
                  </p:cNvPr>
                  <p:cNvSpPr>
                    <a:spLocks noGrp="1" noRot="1" noMove="1" noResize="1" noEditPoints="1" noAdjustHandles="1" noChangeArrowheads="1" noChangeShapeType="1"/>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0" name="Rectángulo 39">
                    <a:extLst>
                      <a:ext uri="{FF2B5EF4-FFF2-40B4-BE49-F238E27FC236}">
                        <a16:creationId xmlns:a16="http://schemas.microsoft.com/office/drawing/2014/main" id="{6A1FB2C0-EDDC-3453-7666-4169F8DE9ED9}"/>
                      </a:ext>
                    </a:extLst>
                  </p:cNvPr>
                  <p:cNvSpPr>
                    <a:spLocks noGrp="1" noRot="1" noMove="1" noResize="1" noEditPoints="1" noAdjustHandles="1" noChangeArrowheads="1" noChangeShapeType="1"/>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1" name="Rectángulo 40">
                    <a:extLst>
                      <a:ext uri="{FF2B5EF4-FFF2-40B4-BE49-F238E27FC236}">
                        <a16:creationId xmlns:a16="http://schemas.microsoft.com/office/drawing/2014/main" id="{B7428837-6352-EA61-D1C7-A51AB078FF7F}"/>
                      </a:ext>
                    </a:extLst>
                  </p:cNvPr>
                  <p:cNvSpPr>
                    <a:spLocks noGrp="1" noRot="1" noMove="1" noResize="1" noEditPoints="1" noAdjustHandles="1" noChangeArrowheads="1" noChangeShapeType="1"/>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36" name="Imagen 35" descr="Dibujo de la tierra desde el espacio&#10;&#10;Descripción generada automáticamente con confianza baja">
                  <a:extLst>
                    <a:ext uri="{FF2B5EF4-FFF2-40B4-BE49-F238E27FC236}">
                      <a16:creationId xmlns:a16="http://schemas.microsoft.com/office/drawing/2014/main" id="{5BECEA04-A51A-2B41-EBED-0B5CEF5F34E6}"/>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37" name="CuadroTexto 36">
                  <a:extLst>
                    <a:ext uri="{FF2B5EF4-FFF2-40B4-BE49-F238E27FC236}">
                      <a16:creationId xmlns:a16="http://schemas.microsoft.com/office/drawing/2014/main" id="{26015587-9ECF-8FB8-8D81-4CDB7E493C26}"/>
                    </a:ext>
                  </a:extLst>
                </p:cNvPr>
                <p:cNvSpPr txBox="1">
                  <a:spLocks noGrp="1" noRot="1" noMove="1" noResize="1" noEditPoints="1" noAdjustHandles="1" noChangeArrowheads="1" noChangeShapeType="1"/>
                </p:cNvSpPr>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grpSp>
      </p:grpSp>
      <p:sp>
        <p:nvSpPr>
          <p:cNvPr id="10" name="bENRUTAMIENTO">
            <a:extLst>
              <a:ext uri="{FF2B5EF4-FFF2-40B4-BE49-F238E27FC236}">
                <a16:creationId xmlns:a16="http://schemas.microsoft.com/office/drawing/2014/main" id="{B97DBEF7-151E-5271-59B1-1A4B7ADBF071}"/>
              </a:ext>
            </a:extLst>
          </p:cNvPr>
          <p:cNvSpPr/>
          <p:nvPr/>
        </p:nvSpPr>
        <p:spPr>
          <a:xfrm>
            <a:off x="1477578" y="5117232"/>
            <a:ext cx="2245259" cy="468369"/>
          </a:xfrm>
          <a:prstGeom prst="roundRect">
            <a:avLst/>
          </a:prstGeom>
          <a:gradFill flip="none" rotWithShape="1">
            <a:gsLst>
              <a:gs pos="0">
                <a:schemeClr val="accent1">
                  <a:lumMod val="75000"/>
                </a:schemeClr>
              </a:gs>
              <a:gs pos="56000">
                <a:schemeClr val="accent1"/>
              </a:gs>
              <a:gs pos="100000">
                <a:schemeClr val="accent1">
                  <a:lumMod val="75000"/>
                </a:schemeClr>
              </a:gs>
            </a:gsLst>
            <a:path path="circle">
              <a:fillToRect t="100000" r="100000"/>
            </a:path>
            <a:tileRect l="-100000" b="-100000"/>
          </a:gradFill>
          <a:ln>
            <a:noFill/>
          </a:ln>
          <a:effectLst>
            <a:outerShdw blurRad="50800" dist="38100" dir="13500000" algn="br"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s-ES">
                <a:latin typeface="Texta Alt" panose="00000500000000000000" pitchFamily="50" charset="0"/>
              </a:rPr>
              <a:t>Enrutamiento</a:t>
            </a:r>
            <a:endParaRPr lang="es-ES_tradnl">
              <a:latin typeface="Texta Alt" panose="00000500000000000000" pitchFamily="50" charset="0"/>
            </a:endParaRPr>
          </a:p>
        </p:txBody>
      </p:sp>
      <p:sp>
        <p:nvSpPr>
          <p:cNvPr id="8" name="bREPORTCOLAS">
            <a:extLst>
              <a:ext uri="{FF2B5EF4-FFF2-40B4-BE49-F238E27FC236}">
                <a16:creationId xmlns:a16="http://schemas.microsoft.com/office/drawing/2014/main" id="{3BEDFDDF-7AB3-C7B7-47F2-3C87C0F56F37}"/>
              </a:ext>
            </a:extLst>
          </p:cNvPr>
          <p:cNvSpPr/>
          <p:nvPr/>
        </p:nvSpPr>
        <p:spPr>
          <a:xfrm>
            <a:off x="1477578" y="3929572"/>
            <a:ext cx="2245259" cy="468369"/>
          </a:xfrm>
          <a:prstGeom prst="roundRect">
            <a:avLst/>
          </a:prstGeom>
          <a:gradFill flip="none" rotWithShape="1">
            <a:gsLst>
              <a:gs pos="0">
                <a:schemeClr val="accent1">
                  <a:lumMod val="75000"/>
                </a:schemeClr>
              </a:gs>
              <a:gs pos="56000">
                <a:schemeClr val="accent1"/>
              </a:gs>
              <a:gs pos="100000">
                <a:schemeClr val="accent1">
                  <a:lumMod val="75000"/>
                </a:schemeClr>
              </a:gs>
            </a:gsLst>
            <a:path path="circle">
              <a:fillToRect t="100000" r="100000"/>
            </a:path>
            <a:tileRect l="-100000" b="-100000"/>
          </a:gradFill>
          <a:ln>
            <a:noFill/>
          </a:ln>
          <a:effectLst>
            <a:outerShdw blurRad="50800" dist="38100" dir="13500000" algn="br"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s-ES" err="1">
                <a:latin typeface="Texta Alt" panose="00000500000000000000" pitchFamily="50" charset="0"/>
              </a:rPr>
              <a:t>Report</a:t>
            </a:r>
            <a:r>
              <a:rPr lang="es-ES">
                <a:latin typeface="Texta Alt" panose="00000500000000000000" pitchFamily="50" charset="0"/>
              </a:rPr>
              <a:t> colas</a:t>
            </a:r>
          </a:p>
        </p:txBody>
      </p:sp>
      <p:sp>
        <p:nvSpPr>
          <p:cNvPr id="9" name="bCDR">
            <a:extLst>
              <a:ext uri="{FF2B5EF4-FFF2-40B4-BE49-F238E27FC236}">
                <a16:creationId xmlns:a16="http://schemas.microsoft.com/office/drawing/2014/main" id="{E32D56FB-D0A4-6EB4-6061-DDD3AC42619E}"/>
              </a:ext>
            </a:extLst>
          </p:cNvPr>
          <p:cNvSpPr/>
          <p:nvPr/>
        </p:nvSpPr>
        <p:spPr>
          <a:xfrm>
            <a:off x="1471606" y="4523402"/>
            <a:ext cx="2245259" cy="468369"/>
          </a:xfrm>
          <a:prstGeom prst="roundRect">
            <a:avLst/>
          </a:prstGeom>
          <a:gradFill flip="none" rotWithShape="1">
            <a:gsLst>
              <a:gs pos="0">
                <a:schemeClr val="accent1">
                  <a:lumMod val="75000"/>
                </a:schemeClr>
              </a:gs>
              <a:gs pos="56000">
                <a:schemeClr val="accent1"/>
              </a:gs>
              <a:gs pos="100000">
                <a:schemeClr val="accent1">
                  <a:lumMod val="75000"/>
                </a:schemeClr>
              </a:gs>
            </a:gsLst>
            <a:path path="circle">
              <a:fillToRect t="100000" r="100000"/>
            </a:path>
            <a:tileRect l="-100000" b="-100000"/>
          </a:gradFill>
          <a:ln>
            <a:noFill/>
          </a:ln>
          <a:effectLst>
            <a:outerShdw blurRad="50800" dist="38100" dir="13500000" algn="br"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s-ES" err="1">
                <a:latin typeface="Texta Alt" panose="00000500000000000000" pitchFamily="50" charset="0"/>
              </a:rPr>
              <a:t>Call</a:t>
            </a:r>
            <a:r>
              <a:rPr lang="es-ES">
                <a:latin typeface="Texta Alt" panose="00000500000000000000" pitchFamily="50" charset="0"/>
              </a:rPr>
              <a:t> </a:t>
            </a:r>
            <a:r>
              <a:rPr lang="es-ES" err="1">
                <a:latin typeface="Texta Alt" panose="00000500000000000000" pitchFamily="50" charset="0"/>
              </a:rPr>
              <a:t>Detail</a:t>
            </a:r>
            <a:r>
              <a:rPr lang="es-ES">
                <a:latin typeface="Texta Alt" panose="00000500000000000000" pitchFamily="50" charset="0"/>
              </a:rPr>
              <a:t> </a:t>
            </a:r>
            <a:r>
              <a:rPr lang="es-ES" err="1">
                <a:latin typeface="Texta Alt" panose="00000500000000000000" pitchFamily="50" charset="0"/>
              </a:rPr>
              <a:t>Report</a:t>
            </a:r>
            <a:endParaRPr lang="es-ES_tradnl">
              <a:latin typeface="Texta Alt" panose="00000500000000000000" pitchFamily="50" charset="0"/>
            </a:endParaRPr>
          </a:p>
        </p:txBody>
      </p:sp>
      <p:sp>
        <p:nvSpPr>
          <p:cNvPr id="7" name="bQSTATS">
            <a:extLst>
              <a:ext uri="{FF2B5EF4-FFF2-40B4-BE49-F238E27FC236}">
                <a16:creationId xmlns:a16="http://schemas.microsoft.com/office/drawing/2014/main" id="{60D4EC5E-D732-C942-B9AC-F3E484664AA1}"/>
              </a:ext>
            </a:extLst>
          </p:cNvPr>
          <p:cNvSpPr/>
          <p:nvPr/>
        </p:nvSpPr>
        <p:spPr>
          <a:xfrm>
            <a:off x="1477579" y="3335742"/>
            <a:ext cx="2245259" cy="468369"/>
          </a:xfrm>
          <a:prstGeom prst="roundRect">
            <a:avLst/>
          </a:prstGeom>
          <a:gradFill flip="none" rotWithShape="1">
            <a:gsLst>
              <a:gs pos="0">
                <a:schemeClr val="accent1">
                  <a:lumMod val="75000"/>
                </a:schemeClr>
              </a:gs>
              <a:gs pos="56000">
                <a:schemeClr val="accent1"/>
              </a:gs>
              <a:gs pos="100000">
                <a:schemeClr val="accent1">
                  <a:lumMod val="75000"/>
                </a:schemeClr>
              </a:gs>
            </a:gsLst>
            <a:path path="circle">
              <a:fillToRect t="100000" r="100000"/>
            </a:path>
            <a:tileRect l="-100000" b="-100000"/>
          </a:gradFill>
          <a:ln>
            <a:noFill/>
          </a:ln>
          <a:effectLst>
            <a:outerShdw blurRad="50800" dist="38100" dir="13500000" algn="br"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s-ES" err="1">
                <a:latin typeface="Texta Alt" panose="00000500000000000000" pitchFamily="50" charset="0"/>
              </a:rPr>
              <a:t>Qstats</a:t>
            </a:r>
            <a:endParaRPr lang="es-ES_tradnl">
              <a:latin typeface="Texta Alt" panose="00000500000000000000" pitchFamily="50" charset="0"/>
            </a:endParaRPr>
          </a:p>
        </p:txBody>
      </p:sp>
      <p:sp>
        <p:nvSpPr>
          <p:cNvPr id="6" name="bRUTASDESALIDA">
            <a:extLst>
              <a:ext uri="{FF2B5EF4-FFF2-40B4-BE49-F238E27FC236}">
                <a16:creationId xmlns:a16="http://schemas.microsoft.com/office/drawing/2014/main" id="{C06D6D56-7858-9E0C-BEBC-6A23780AE48B}"/>
              </a:ext>
            </a:extLst>
          </p:cNvPr>
          <p:cNvSpPr/>
          <p:nvPr/>
        </p:nvSpPr>
        <p:spPr>
          <a:xfrm>
            <a:off x="1477579" y="2741912"/>
            <a:ext cx="2245259" cy="468369"/>
          </a:xfrm>
          <a:prstGeom prst="roundRect">
            <a:avLst/>
          </a:prstGeom>
          <a:gradFill flip="none" rotWithShape="1">
            <a:gsLst>
              <a:gs pos="0">
                <a:schemeClr val="accent1">
                  <a:lumMod val="75000"/>
                </a:schemeClr>
              </a:gs>
              <a:gs pos="56000">
                <a:schemeClr val="accent1"/>
              </a:gs>
              <a:gs pos="100000">
                <a:schemeClr val="accent1">
                  <a:lumMod val="75000"/>
                </a:schemeClr>
              </a:gs>
            </a:gsLst>
            <a:path path="circle">
              <a:fillToRect t="100000" r="100000"/>
            </a:path>
            <a:tileRect l="-100000" b="-100000"/>
          </a:gradFill>
          <a:ln>
            <a:noFill/>
          </a:ln>
          <a:effectLst>
            <a:outerShdw blurRad="50800" dist="38100" dir="13500000" algn="br"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s-ES">
                <a:latin typeface="Texta Alt" panose="00000500000000000000" pitchFamily="50" charset="0"/>
              </a:rPr>
              <a:t>Rutas de salida</a:t>
            </a:r>
          </a:p>
        </p:txBody>
      </p:sp>
      <p:sp>
        <p:nvSpPr>
          <p:cNvPr id="2" name="bCUADROMANDO">
            <a:extLst>
              <a:ext uri="{FF2B5EF4-FFF2-40B4-BE49-F238E27FC236}">
                <a16:creationId xmlns:a16="http://schemas.microsoft.com/office/drawing/2014/main" id="{B425B741-5828-2DCD-9B6A-22FA0D1EEB99}"/>
              </a:ext>
            </a:extLst>
          </p:cNvPr>
          <p:cNvSpPr/>
          <p:nvPr/>
        </p:nvSpPr>
        <p:spPr>
          <a:xfrm>
            <a:off x="1477579" y="2148082"/>
            <a:ext cx="2245259" cy="468369"/>
          </a:xfrm>
          <a:prstGeom prst="roundRect">
            <a:avLst/>
          </a:prstGeom>
          <a:gradFill flip="none" rotWithShape="1">
            <a:gsLst>
              <a:gs pos="0">
                <a:schemeClr val="accent1">
                  <a:lumMod val="75000"/>
                </a:schemeClr>
              </a:gs>
              <a:gs pos="56000">
                <a:schemeClr val="accent1"/>
              </a:gs>
              <a:gs pos="100000">
                <a:schemeClr val="accent1">
                  <a:lumMod val="75000"/>
                </a:schemeClr>
              </a:gs>
            </a:gsLst>
            <a:path path="circle">
              <a:fillToRect t="100000" r="100000"/>
            </a:path>
            <a:tileRect l="-100000" b="-100000"/>
          </a:gradFill>
          <a:ln>
            <a:noFill/>
          </a:ln>
          <a:effectLst>
            <a:outerShdw blurRad="50800" dist="38100" dir="13500000" algn="br"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s-ES">
                <a:latin typeface="Texta Alt" panose="00000500000000000000" pitchFamily="50" charset="0"/>
              </a:rPr>
              <a:t>Cuadro de mando</a:t>
            </a:r>
          </a:p>
        </p:txBody>
      </p:sp>
      <p:sp>
        <p:nvSpPr>
          <p:cNvPr id="14" name="tCUADROMANDO">
            <a:extLst>
              <a:ext uri="{FF2B5EF4-FFF2-40B4-BE49-F238E27FC236}">
                <a16:creationId xmlns:a16="http://schemas.microsoft.com/office/drawing/2014/main" id="{499F2593-B0BD-216D-E03A-AEB5721F1AAD}"/>
              </a:ext>
            </a:extLst>
          </p:cNvPr>
          <p:cNvSpPr/>
          <p:nvPr/>
        </p:nvSpPr>
        <p:spPr>
          <a:xfrm>
            <a:off x="4562947" y="2148082"/>
            <a:ext cx="4418091" cy="3437519"/>
          </a:xfrm>
          <a:prstGeom prst="rect">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err="1">
                <a:solidFill>
                  <a:schemeClr val="tx1"/>
                </a:solidFill>
              </a:rPr>
              <a:t>Dashboard</a:t>
            </a:r>
            <a:r>
              <a:rPr lang="es-ES">
                <a:solidFill>
                  <a:schemeClr val="tx1"/>
                </a:solidFill>
              </a:rPr>
              <a:t> en tiempo real del estado de:</a:t>
            </a:r>
          </a:p>
          <a:p>
            <a:pPr marL="285750" indent="-285750">
              <a:buFont typeface="Arial" panose="020B0604020202020204" pitchFamily="34" charset="0"/>
              <a:buChar char="•"/>
            </a:pPr>
            <a:r>
              <a:rPr lang="es-ES">
                <a:solidFill>
                  <a:schemeClr val="tx1"/>
                </a:solidFill>
              </a:rPr>
              <a:t>Enlaces (</a:t>
            </a:r>
            <a:r>
              <a:rPr lang="es-ES" err="1">
                <a:solidFill>
                  <a:schemeClr val="tx1"/>
                </a:solidFill>
              </a:rPr>
              <a:t>Trunks</a:t>
            </a:r>
            <a:r>
              <a:rPr lang="es-ES">
                <a:solidFill>
                  <a:schemeClr val="tx1"/>
                </a:solidFill>
              </a:rPr>
              <a:t>).</a:t>
            </a:r>
          </a:p>
          <a:p>
            <a:pPr marL="285750" indent="-285750">
              <a:buFont typeface="Arial" panose="020B0604020202020204" pitchFamily="34" charset="0"/>
              <a:buChar char="•"/>
            </a:pPr>
            <a:r>
              <a:rPr lang="es-ES">
                <a:solidFill>
                  <a:schemeClr val="tx1"/>
                </a:solidFill>
              </a:rPr>
              <a:t>Extensiones.</a:t>
            </a:r>
          </a:p>
          <a:p>
            <a:pPr marL="285750" indent="-285750">
              <a:buFont typeface="Arial" panose="020B0604020202020204" pitchFamily="34" charset="0"/>
              <a:buChar char="•"/>
            </a:pPr>
            <a:r>
              <a:rPr lang="es-ES">
                <a:solidFill>
                  <a:schemeClr val="tx1"/>
                </a:solidFill>
              </a:rPr>
              <a:t>Colas.</a:t>
            </a:r>
          </a:p>
        </p:txBody>
      </p:sp>
      <p:sp>
        <p:nvSpPr>
          <p:cNvPr id="16" name="xCUADROMANDO">
            <a:extLst>
              <a:ext uri="{FF2B5EF4-FFF2-40B4-BE49-F238E27FC236}">
                <a16:creationId xmlns:a16="http://schemas.microsoft.com/office/drawing/2014/main" id="{448F471E-DDC2-4ED4-EC34-CF3601EA1B01}"/>
              </a:ext>
            </a:extLst>
          </p:cNvPr>
          <p:cNvSpPr/>
          <p:nvPr/>
        </p:nvSpPr>
        <p:spPr>
          <a:xfrm>
            <a:off x="8866112" y="2018850"/>
            <a:ext cx="241823" cy="241823"/>
          </a:xfrm>
          <a:prstGeom prst="ellipse">
            <a:avLst/>
          </a:prstGeom>
          <a:gradFill>
            <a:gsLst>
              <a:gs pos="0">
                <a:schemeClr val="accent1">
                  <a:lumMod val="75000"/>
                </a:schemeClr>
              </a:gs>
              <a:gs pos="56000">
                <a:schemeClr val="accent1">
                  <a:lumMod val="75000"/>
                </a:schemeClr>
              </a:gs>
              <a:gs pos="100000">
                <a:schemeClr val="accent5"/>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a:t>X</a:t>
            </a:r>
            <a:endParaRPr lang="es-ES_tradnl"/>
          </a:p>
        </p:txBody>
      </p:sp>
      <p:sp>
        <p:nvSpPr>
          <p:cNvPr id="17" name="tRUTASDESALIDA">
            <a:extLst>
              <a:ext uri="{FF2B5EF4-FFF2-40B4-BE49-F238E27FC236}">
                <a16:creationId xmlns:a16="http://schemas.microsoft.com/office/drawing/2014/main" id="{001DD037-1674-8CE1-69D9-7A34067BC0C3}"/>
              </a:ext>
            </a:extLst>
          </p:cNvPr>
          <p:cNvSpPr/>
          <p:nvPr/>
        </p:nvSpPr>
        <p:spPr>
          <a:xfrm>
            <a:off x="4566766" y="2143941"/>
            <a:ext cx="4418091" cy="3437519"/>
          </a:xfrm>
          <a:prstGeom prst="rect">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a:solidFill>
                  <a:schemeClr val="tx1"/>
                </a:solidFill>
                <a:latin typeface="Texta Alt" panose="00000500000000000000" pitchFamily="50" charset="0"/>
              </a:rPr>
              <a:t>Permite definir el enlace a utilizar y el número de teléfono a mostrar en las llamadas salientes.</a:t>
            </a:r>
          </a:p>
        </p:txBody>
      </p:sp>
      <p:sp>
        <p:nvSpPr>
          <p:cNvPr id="18" name="xRUTASDESALIDA">
            <a:extLst>
              <a:ext uri="{FF2B5EF4-FFF2-40B4-BE49-F238E27FC236}">
                <a16:creationId xmlns:a16="http://schemas.microsoft.com/office/drawing/2014/main" id="{64CE36C7-5884-D5C6-F064-6CD89E22C968}"/>
              </a:ext>
            </a:extLst>
          </p:cNvPr>
          <p:cNvSpPr/>
          <p:nvPr/>
        </p:nvSpPr>
        <p:spPr>
          <a:xfrm>
            <a:off x="8869931" y="2014709"/>
            <a:ext cx="241823" cy="241823"/>
          </a:xfrm>
          <a:prstGeom prst="ellipse">
            <a:avLst/>
          </a:prstGeom>
          <a:gradFill>
            <a:gsLst>
              <a:gs pos="0">
                <a:schemeClr val="accent1">
                  <a:lumMod val="75000"/>
                </a:schemeClr>
              </a:gs>
              <a:gs pos="56000">
                <a:schemeClr val="accent1"/>
              </a:gs>
              <a:gs pos="100000">
                <a:schemeClr val="accent1">
                  <a:lumMod val="75000"/>
                </a:schemeClr>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a:t>X</a:t>
            </a:r>
            <a:endParaRPr lang="es-ES_tradnl"/>
          </a:p>
        </p:txBody>
      </p:sp>
      <p:sp>
        <p:nvSpPr>
          <p:cNvPr id="19" name="tQSTATS">
            <a:extLst>
              <a:ext uri="{FF2B5EF4-FFF2-40B4-BE49-F238E27FC236}">
                <a16:creationId xmlns:a16="http://schemas.microsoft.com/office/drawing/2014/main" id="{ECF25927-F6FD-CDAB-357E-C5C3248E3B13}"/>
              </a:ext>
            </a:extLst>
          </p:cNvPr>
          <p:cNvSpPr/>
          <p:nvPr/>
        </p:nvSpPr>
        <p:spPr>
          <a:xfrm>
            <a:off x="4562947" y="2143941"/>
            <a:ext cx="4418091" cy="3437519"/>
          </a:xfrm>
          <a:prstGeom prst="rect">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a:solidFill>
                  <a:schemeClr val="tx1"/>
                </a:solidFill>
                <a:latin typeface="Texta Alt" panose="00000500000000000000" pitchFamily="50" charset="0"/>
              </a:rPr>
              <a:t>Informe de los niveles de servicio y volumetría de las llamadas entrantes a una cola de servicio.</a:t>
            </a:r>
          </a:p>
        </p:txBody>
      </p:sp>
      <p:sp>
        <p:nvSpPr>
          <p:cNvPr id="20" name="xQSTATS">
            <a:extLst>
              <a:ext uri="{FF2B5EF4-FFF2-40B4-BE49-F238E27FC236}">
                <a16:creationId xmlns:a16="http://schemas.microsoft.com/office/drawing/2014/main" id="{FE5BC4DE-8CA1-E267-1F64-0691EEB71AE4}"/>
              </a:ext>
            </a:extLst>
          </p:cNvPr>
          <p:cNvSpPr/>
          <p:nvPr/>
        </p:nvSpPr>
        <p:spPr>
          <a:xfrm>
            <a:off x="8866112" y="2014709"/>
            <a:ext cx="241823" cy="241823"/>
          </a:xfrm>
          <a:prstGeom prst="ellipse">
            <a:avLst/>
          </a:prstGeom>
          <a:gradFill>
            <a:gsLst>
              <a:gs pos="0">
                <a:schemeClr val="accent1">
                  <a:lumMod val="75000"/>
                </a:schemeClr>
              </a:gs>
              <a:gs pos="56000">
                <a:schemeClr val="accent1"/>
              </a:gs>
              <a:gs pos="100000">
                <a:schemeClr val="accent1">
                  <a:lumMod val="75000"/>
                </a:schemeClr>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a:t>X</a:t>
            </a:r>
            <a:endParaRPr lang="es-ES_tradnl"/>
          </a:p>
        </p:txBody>
      </p:sp>
      <p:sp>
        <p:nvSpPr>
          <p:cNvPr id="21" name="tREPORTCOLAS">
            <a:extLst>
              <a:ext uri="{FF2B5EF4-FFF2-40B4-BE49-F238E27FC236}">
                <a16:creationId xmlns:a16="http://schemas.microsoft.com/office/drawing/2014/main" id="{917F9263-144D-3EEA-2E9C-A82ADB4AC3CD}"/>
              </a:ext>
            </a:extLst>
          </p:cNvPr>
          <p:cNvSpPr/>
          <p:nvPr/>
        </p:nvSpPr>
        <p:spPr>
          <a:xfrm>
            <a:off x="4570585" y="2143941"/>
            <a:ext cx="4418091" cy="3437519"/>
          </a:xfrm>
          <a:prstGeom prst="rect">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a:solidFill>
                  <a:schemeClr val="tx1"/>
                </a:solidFill>
                <a:latin typeface="Texta Alt" panose="00000500000000000000" pitchFamily="50" charset="0"/>
              </a:rPr>
              <a:t>Informe de llamadas entrantes y salientes con desglose de tiempos CTI.</a:t>
            </a:r>
          </a:p>
        </p:txBody>
      </p:sp>
      <p:sp>
        <p:nvSpPr>
          <p:cNvPr id="22" name="xREPORTCOLAS">
            <a:extLst>
              <a:ext uri="{FF2B5EF4-FFF2-40B4-BE49-F238E27FC236}">
                <a16:creationId xmlns:a16="http://schemas.microsoft.com/office/drawing/2014/main" id="{732EA7AA-D6E5-9C65-B7C6-750E39722DAB}"/>
              </a:ext>
            </a:extLst>
          </p:cNvPr>
          <p:cNvSpPr/>
          <p:nvPr/>
        </p:nvSpPr>
        <p:spPr>
          <a:xfrm>
            <a:off x="8873750" y="2014709"/>
            <a:ext cx="241823" cy="241823"/>
          </a:xfrm>
          <a:prstGeom prst="ellipse">
            <a:avLst/>
          </a:prstGeom>
          <a:gradFill>
            <a:gsLst>
              <a:gs pos="0">
                <a:schemeClr val="accent1">
                  <a:lumMod val="75000"/>
                </a:schemeClr>
              </a:gs>
              <a:gs pos="56000">
                <a:schemeClr val="accent1"/>
              </a:gs>
              <a:gs pos="100000">
                <a:schemeClr val="accent1">
                  <a:lumMod val="75000"/>
                </a:schemeClr>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a:t>X</a:t>
            </a:r>
            <a:endParaRPr lang="es-ES_tradnl"/>
          </a:p>
        </p:txBody>
      </p:sp>
      <p:sp>
        <p:nvSpPr>
          <p:cNvPr id="23" name="tCDR">
            <a:extLst>
              <a:ext uri="{FF2B5EF4-FFF2-40B4-BE49-F238E27FC236}">
                <a16:creationId xmlns:a16="http://schemas.microsoft.com/office/drawing/2014/main" id="{786F8718-252F-7E0B-F895-E7A417B5D3D7}"/>
              </a:ext>
            </a:extLst>
          </p:cNvPr>
          <p:cNvSpPr/>
          <p:nvPr/>
        </p:nvSpPr>
        <p:spPr>
          <a:xfrm>
            <a:off x="4570585" y="2148925"/>
            <a:ext cx="4418091" cy="3437519"/>
          </a:xfrm>
          <a:prstGeom prst="rect">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a:solidFill>
                  <a:schemeClr val="tx1"/>
                </a:solidFill>
                <a:latin typeface="Texta Alt" panose="00000500000000000000" pitchFamily="50" charset="0"/>
              </a:rPr>
              <a:t>Guarda el detalle de todas las llamadas emitidas y recibidas.</a:t>
            </a:r>
          </a:p>
        </p:txBody>
      </p:sp>
      <p:sp>
        <p:nvSpPr>
          <p:cNvPr id="24" name="xCDR">
            <a:extLst>
              <a:ext uri="{FF2B5EF4-FFF2-40B4-BE49-F238E27FC236}">
                <a16:creationId xmlns:a16="http://schemas.microsoft.com/office/drawing/2014/main" id="{7A6C9922-1E12-5491-1DAC-EC66889F3DFD}"/>
              </a:ext>
            </a:extLst>
          </p:cNvPr>
          <p:cNvSpPr/>
          <p:nvPr/>
        </p:nvSpPr>
        <p:spPr>
          <a:xfrm>
            <a:off x="8873750" y="2019693"/>
            <a:ext cx="241823" cy="241823"/>
          </a:xfrm>
          <a:prstGeom prst="ellipse">
            <a:avLst/>
          </a:prstGeom>
          <a:gradFill>
            <a:gsLst>
              <a:gs pos="0">
                <a:schemeClr val="accent1">
                  <a:lumMod val="75000"/>
                </a:schemeClr>
              </a:gs>
              <a:gs pos="56000">
                <a:schemeClr val="accent1"/>
              </a:gs>
              <a:gs pos="100000">
                <a:schemeClr val="accent1">
                  <a:lumMod val="75000"/>
                </a:schemeClr>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a:t>X</a:t>
            </a:r>
            <a:endParaRPr lang="es-ES_tradnl"/>
          </a:p>
        </p:txBody>
      </p:sp>
      <p:sp>
        <p:nvSpPr>
          <p:cNvPr id="25" name="tENRUTAMIENTO">
            <a:extLst>
              <a:ext uri="{FF2B5EF4-FFF2-40B4-BE49-F238E27FC236}">
                <a16:creationId xmlns:a16="http://schemas.microsoft.com/office/drawing/2014/main" id="{016D9653-8029-98F8-E654-F55593A8E7C6}"/>
              </a:ext>
            </a:extLst>
          </p:cNvPr>
          <p:cNvSpPr/>
          <p:nvPr/>
        </p:nvSpPr>
        <p:spPr>
          <a:xfrm>
            <a:off x="4565523" y="2146112"/>
            <a:ext cx="4418091" cy="3437519"/>
          </a:xfrm>
          <a:prstGeom prst="rect">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ES" sz="1600" b="1">
                <a:solidFill>
                  <a:srgbClr val="1860F0"/>
                </a:solidFill>
                <a:latin typeface="Calibri" panose="020F0502020204030204" pitchFamily="34" charset="0"/>
              </a:rPr>
              <a:t>Flow </a:t>
            </a:r>
            <a:r>
              <a:rPr lang="es-ES" sz="1600">
                <a:solidFill>
                  <a:srgbClr val="000000"/>
                </a:solidFill>
                <a:latin typeface="Calibri" panose="020F0502020204030204" pitchFamily="34" charset="0"/>
              </a:rPr>
              <a:t>es un gestor visual del enrutado mediante paleta de componentes "arrastrar y soltar".</a:t>
            </a:r>
            <a:endParaRPr lang="es-ES_tradnl" sz="2400">
              <a:latin typeface="Arial" panose="020B0604020202020204" pitchFamily="34" charset="0"/>
            </a:endParaRPr>
          </a:p>
          <a:p>
            <a:pPr algn="just" fontAlgn="ctr"/>
            <a:r>
              <a:rPr lang="es-ES" sz="1600" b="1">
                <a:solidFill>
                  <a:srgbClr val="1860F0"/>
                </a:solidFill>
                <a:latin typeface="Calibri" panose="020F0502020204030204" pitchFamily="34" charset="0"/>
              </a:rPr>
              <a:t>Calendarios </a:t>
            </a:r>
            <a:r>
              <a:rPr lang="es-ES" sz="1600">
                <a:solidFill>
                  <a:srgbClr val="000000"/>
                </a:solidFill>
                <a:latin typeface="Calibri" panose="020F0502020204030204" pitchFamily="34" charset="0"/>
              </a:rPr>
              <a:t>permite definir horarios y fechas de servicio, excepciones y festivos .</a:t>
            </a:r>
            <a:endParaRPr lang="es-ES_tradnl" sz="2400">
              <a:latin typeface="Arial" panose="020B0604020202020204" pitchFamily="34" charset="0"/>
            </a:endParaRPr>
          </a:p>
          <a:p>
            <a:pPr algn="just" fontAlgn="ctr"/>
            <a:r>
              <a:rPr lang="es-ES" sz="1600" b="1">
                <a:solidFill>
                  <a:srgbClr val="1860F0"/>
                </a:solidFill>
                <a:latin typeface="Calibri" panose="020F0502020204030204" pitchFamily="34" charset="0"/>
              </a:rPr>
              <a:t>Locuciones</a:t>
            </a:r>
            <a:r>
              <a:rPr lang="es-ES" sz="1600">
                <a:solidFill>
                  <a:srgbClr val="1860F0"/>
                </a:solidFill>
                <a:latin typeface="Calibri" panose="020F0502020204030204" pitchFamily="34" charset="0"/>
              </a:rPr>
              <a:t> </a:t>
            </a:r>
            <a:r>
              <a:rPr lang="es-ES" sz="1600">
                <a:solidFill>
                  <a:srgbClr val="000000"/>
                </a:solidFill>
                <a:latin typeface="Calibri" panose="020F0502020204030204" pitchFamily="34" charset="0"/>
              </a:rPr>
              <a:t>permite gestionar locuciones para su uso en IVR (Flow), mensajes de paciencia, de bienvenida, </a:t>
            </a:r>
            <a:r>
              <a:rPr lang="es-ES" sz="1600" err="1">
                <a:solidFill>
                  <a:srgbClr val="000000"/>
                </a:solidFill>
                <a:latin typeface="Calibri" panose="020F0502020204030204" pitchFamily="34" charset="0"/>
              </a:rPr>
              <a:t>etc</a:t>
            </a:r>
            <a:r>
              <a:rPr lang="es-ES" sz="1600">
                <a:solidFill>
                  <a:srgbClr val="000000"/>
                </a:solidFill>
                <a:latin typeface="Calibri" panose="020F0502020204030204" pitchFamily="34" charset="0"/>
              </a:rPr>
              <a:t> mediante </a:t>
            </a:r>
            <a:r>
              <a:rPr lang="es-ES" sz="1600" err="1">
                <a:solidFill>
                  <a:srgbClr val="000000"/>
                </a:solidFill>
                <a:latin typeface="Calibri" panose="020F0502020204030204" pitchFamily="34" charset="0"/>
              </a:rPr>
              <a:t>mediante</a:t>
            </a:r>
            <a:r>
              <a:rPr lang="es-ES" sz="1600">
                <a:solidFill>
                  <a:srgbClr val="000000"/>
                </a:solidFill>
                <a:latin typeface="Calibri" panose="020F0502020204030204" pitchFamily="34" charset="0"/>
              </a:rPr>
              <a:t> la importación de ficheros de audio, grabación directa o </a:t>
            </a:r>
            <a:r>
              <a:rPr lang="es-ES" sz="1600" err="1">
                <a:solidFill>
                  <a:srgbClr val="000000"/>
                </a:solidFill>
                <a:latin typeface="Calibri" panose="020F0502020204030204" pitchFamily="34" charset="0"/>
              </a:rPr>
              <a:t>text-to-speech</a:t>
            </a:r>
            <a:r>
              <a:rPr lang="es-ES" sz="1600">
                <a:solidFill>
                  <a:srgbClr val="000000"/>
                </a:solidFill>
                <a:latin typeface="Calibri" panose="020F0502020204030204" pitchFamily="34" charset="0"/>
              </a:rPr>
              <a:t>.</a:t>
            </a:r>
            <a:endParaRPr lang="es-ES_tradnl" sz="2400">
              <a:latin typeface="Arial" panose="020B0604020202020204" pitchFamily="34" charset="0"/>
            </a:endParaRPr>
          </a:p>
          <a:p>
            <a:pPr algn="just" fontAlgn="ctr"/>
            <a:r>
              <a:rPr lang="es-ES" sz="1600" b="1">
                <a:solidFill>
                  <a:srgbClr val="1860F0"/>
                </a:solidFill>
                <a:latin typeface="Calibri" panose="020F0502020204030204" pitchFamily="34" charset="0"/>
              </a:rPr>
              <a:t>Extensiones SIP </a:t>
            </a:r>
            <a:r>
              <a:rPr lang="es-ES" sz="1600">
                <a:solidFill>
                  <a:srgbClr val="000000"/>
                </a:solidFill>
                <a:latin typeface="Calibri" panose="020F0502020204030204" pitchFamily="34" charset="0"/>
              </a:rPr>
              <a:t>permite gestionar extensiones.</a:t>
            </a:r>
            <a:endParaRPr lang="es-ES_tradnl" sz="2400">
              <a:latin typeface="Arial" panose="020B0604020202020204" pitchFamily="34" charset="0"/>
            </a:endParaRPr>
          </a:p>
          <a:p>
            <a:pPr algn="just" fontAlgn="ctr"/>
            <a:r>
              <a:rPr lang="es-ES" sz="1600" b="1">
                <a:solidFill>
                  <a:srgbClr val="1860F0"/>
                </a:solidFill>
                <a:latin typeface="Calibri" panose="020F0502020204030204" pitchFamily="34" charset="0"/>
              </a:rPr>
              <a:t>Colas</a:t>
            </a:r>
            <a:r>
              <a:rPr lang="es-ES" sz="1600">
                <a:solidFill>
                  <a:srgbClr val="000000"/>
                </a:solidFill>
                <a:latin typeface="Calibri" panose="020F0502020204030204" pitchFamily="34" charset="0"/>
              </a:rPr>
              <a:t> permite gestionar colas.</a:t>
            </a:r>
            <a:endParaRPr lang="es-ES_tradnl" sz="2400">
              <a:latin typeface="Arial" panose="020B0604020202020204" pitchFamily="34" charset="0"/>
            </a:endParaRPr>
          </a:p>
          <a:p>
            <a:pPr algn="just" fontAlgn="ctr"/>
            <a:r>
              <a:rPr lang="es-ES" sz="1600" b="1" err="1">
                <a:solidFill>
                  <a:srgbClr val="1860F0"/>
                </a:solidFill>
                <a:latin typeface="Calibri" panose="020F0502020204030204" pitchFamily="34" charset="0"/>
              </a:rPr>
              <a:t>Voicemail</a:t>
            </a:r>
            <a:r>
              <a:rPr lang="es-ES" sz="1600" b="1">
                <a:solidFill>
                  <a:srgbClr val="1860F0"/>
                </a:solidFill>
                <a:latin typeface="Calibri" panose="020F0502020204030204" pitchFamily="34" charset="0"/>
              </a:rPr>
              <a:t> </a:t>
            </a:r>
            <a:r>
              <a:rPr lang="es-ES" sz="1600">
                <a:solidFill>
                  <a:srgbClr val="000000"/>
                </a:solidFill>
                <a:latin typeface="Calibri" panose="020F0502020204030204" pitchFamily="34" charset="0"/>
              </a:rPr>
              <a:t>permite gestionar buzones de voz</a:t>
            </a:r>
            <a:endParaRPr lang="es-ES_tradnl" sz="2400">
              <a:latin typeface="Arial" panose="020B0604020202020204" pitchFamily="34" charset="0"/>
            </a:endParaRPr>
          </a:p>
          <a:p>
            <a:pPr algn="just" fontAlgn="ctr"/>
            <a:r>
              <a:rPr lang="es-ES" sz="1600" b="1" err="1">
                <a:solidFill>
                  <a:srgbClr val="1860F0"/>
                </a:solidFill>
                <a:latin typeface="Calibri" panose="020F0502020204030204" pitchFamily="34" charset="0"/>
              </a:rPr>
              <a:t>Trunks</a:t>
            </a:r>
            <a:r>
              <a:rPr lang="es-ES" sz="1600">
                <a:solidFill>
                  <a:srgbClr val="000000"/>
                </a:solidFill>
                <a:latin typeface="Calibri" panose="020F0502020204030204" pitchFamily="34" charset="0"/>
              </a:rPr>
              <a:t> permite gestionar </a:t>
            </a:r>
            <a:r>
              <a:rPr lang="es-ES" sz="1600" err="1">
                <a:solidFill>
                  <a:srgbClr val="000000"/>
                </a:solidFill>
                <a:latin typeface="Calibri" panose="020F0502020204030204" pitchFamily="34" charset="0"/>
              </a:rPr>
              <a:t>trunks</a:t>
            </a:r>
            <a:r>
              <a:rPr lang="es-ES" sz="1600">
                <a:solidFill>
                  <a:srgbClr val="000000"/>
                </a:solidFill>
                <a:latin typeface="Calibri" panose="020F0502020204030204" pitchFamily="34" charset="0"/>
              </a:rPr>
              <a:t> SIP</a:t>
            </a:r>
            <a:r>
              <a:rPr lang="es-ES">
                <a:solidFill>
                  <a:srgbClr val="000000"/>
                </a:solidFill>
                <a:latin typeface="Calibri" panose="020F0502020204030204" pitchFamily="34" charset="0"/>
              </a:rPr>
              <a:t>.</a:t>
            </a:r>
            <a:endParaRPr lang="es-ES_tradnl" sz="2800">
              <a:latin typeface="Arial" panose="020B0604020202020204" pitchFamily="34" charset="0"/>
            </a:endParaRPr>
          </a:p>
        </p:txBody>
      </p:sp>
      <p:sp>
        <p:nvSpPr>
          <p:cNvPr id="27" name="xENRUTAMIENTO">
            <a:extLst>
              <a:ext uri="{FF2B5EF4-FFF2-40B4-BE49-F238E27FC236}">
                <a16:creationId xmlns:a16="http://schemas.microsoft.com/office/drawing/2014/main" id="{13466A50-F561-219E-4025-464C3B9C9C98}"/>
              </a:ext>
            </a:extLst>
          </p:cNvPr>
          <p:cNvSpPr/>
          <p:nvPr/>
        </p:nvSpPr>
        <p:spPr>
          <a:xfrm>
            <a:off x="8868688" y="2016880"/>
            <a:ext cx="241823" cy="241823"/>
          </a:xfrm>
          <a:prstGeom prst="ellipse">
            <a:avLst/>
          </a:prstGeom>
          <a:gradFill>
            <a:gsLst>
              <a:gs pos="0">
                <a:schemeClr val="accent1">
                  <a:lumMod val="75000"/>
                </a:schemeClr>
              </a:gs>
              <a:gs pos="56000">
                <a:schemeClr val="accent1"/>
              </a:gs>
              <a:gs pos="100000">
                <a:schemeClr val="accent1">
                  <a:lumMod val="75000"/>
                </a:schemeClr>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a:t>X</a:t>
            </a:r>
            <a:endParaRPr lang="es-ES_tradnl"/>
          </a:p>
        </p:txBody>
      </p:sp>
      <p:pic>
        <p:nvPicPr>
          <p:cNvPr id="42" name="Imagen 41" descr="Logotipo&#10;&#10;Descripción generada automáticamente">
            <a:extLst>
              <a:ext uri="{FF2B5EF4-FFF2-40B4-BE49-F238E27FC236}">
                <a16:creationId xmlns:a16="http://schemas.microsoft.com/office/drawing/2014/main" id="{BC0D2A4F-D6A9-F61C-72D1-6EA55E4368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2206" y="2498803"/>
            <a:ext cx="118270" cy="118270"/>
          </a:xfrm>
          <a:prstGeom prst="rect">
            <a:avLst/>
          </a:prstGeom>
        </p:spPr>
      </p:pic>
      <p:pic>
        <p:nvPicPr>
          <p:cNvPr id="4" name="Imagen 3" descr="Logotipo&#10;&#10;Descripción generada automáticamente">
            <a:extLst>
              <a:ext uri="{FF2B5EF4-FFF2-40B4-BE49-F238E27FC236}">
                <a16:creationId xmlns:a16="http://schemas.microsoft.com/office/drawing/2014/main" id="{FC405A7E-9FD4-DEAC-F4ED-D8740C9D95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2206" y="3098908"/>
            <a:ext cx="118270" cy="118270"/>
          </a:xfrm>
          <a:prstGeom prst="rect">
            <a:avLst/>
          </a:prstGeom>
        </p:spPr>
      </p:pic>
      <p:pic>
        <p:nvPicPr>
          <p:cNvPr id="5" name="Imagen 4" descr="Logotipo&#10;&#10;Descripción generada automáticamente">
            <a:extLst>
              <a:ext uri="{FF2B5EF4-FFF2-40B4-BE49-F238E27FC236}">
                <a16:creationId xmlns:a16="http://schemas.microsoft.com/office/drawing/2014/main" id="{D2775D12-9BA0-26F1-008E-14C3219236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94413" y="3706536"/>
            <a:ext cx="118270" cy="118270"/>
          </a:xfrm>
          <a:prstGeom prst="rect">
            <a:avLst/>
          </a:prstGeom>
        </p:spPr>
      </p:pic>
      <p:pic>
        <p:nvPicPr>
          <p:cNvPr id="11" name="Imagen 10" descr="Logotipo&#10;&#10;Descripción generada automáticamente">
            <a:extLst>
              <a:ext uri="{FF2B5EF4-FFF2-40B4-BE49-F238E27FC236}">
                <a16:creationId xmlns:a16="http://schemas.microsoft.com/office/drawing/2014/main" id="{3043C29E-F62D-0AB1-20B1-33CD15DBAC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6447" y="4289996"/>
            <a:ext cx="118270" cy="118270"/>
          </a:xfrm>
          <a:prstGeom prst="rect">
            <a:avLst/>
          </a:prstGeom>
        </p:spPr>
      </p:pic>
      <p:pic>
        <p:nvPicPr>
          <p:cNvPr id="12" name="Imagen 11" descr="Logotipo&#10;&#10;Descripción generada automáticamente">
            <a:extLst>
              <a:ext uri="{FF2B5EF4-FFF2-40B4-BE49-F238E27FC236}">
                <a16:creationId xmlns:a16="http://schemas.microsoft.com/office/drawing/2014/main" id="{BF29969A-1EBB-B1DB-8832-DCF75AAEC7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6233" y="4888318"/>
            <a:ext cx="118270" cy="118270"/>
          </a:xfrm>
          <a:prstGeom prst="rect">
            <a:avLst/>
          </a:prstGeom>
        </p:spPr>
      </p:pic>
      <p:pic>
        <p:nvPicPr>
          <p:cNvPr id="13" name="Imagen 12" descr="Logotipo&#10;&#10;Descripción generada automáticamente">
            <a:extLst>
              <a:ext uri="{FF2B5EF4-FFF2-40B4-BE49-F238E27FC236}">
                <a16:creationId xmlns:a16="http://schemas.microsoft.com/office/drawing/2014/main" id="{3AA34453-0BC5-964C-187C-D88692509B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4503" y="5488289"/>
            <a:ext cx="118270" cy="118270"/>
          </a:xfrm>
          <a:prstGeom prst="rect">
            <a:avLst/>
          </a:prstGeom>
        </p:spPr>
      </p:pic>
    </p:spTree>
    <p:extLst>
      <p:ext uri="{BB962C8B-B14F-4D97-AF65-F5344CB8AC3E}">
        <p14:creationId xmlns:p14="http://schemas.microsoft.com/office/powerpoint/2010/main" val="4098471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nextCondLst>
                <p:cond evt="onClick" delay="0">
                  <p:tgtEl>
                    <p:spTgt spid="2"/>
                  </p:tgtEl>
                </p:cond>
              </p:nextCondLst>
            </p:seq>
            <p:seq concurrent="1" nextAc="seek">
              <p:cTn id="11" restart="whenNotActive" fill="hold" evtFilter="cancelBubble" nodeType="interactiveSeq">
                <p:stCondLst>
                  <p:cond evt="onClick" delay="0">
                    <p:tgtEl>
                      <p:spTgt spid="6"/>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8"/>
                    </p:tgtEl>
                  </p:cond>
                </p:stCondLst>
                <p:endSync evt="end" delay="0">
                  <p:rtn val="all"/>
                </p:endSync>
                <p:childTnLst>
                  <p:par>
                    <p:cTn id="30" fill="hold">
                      <p:stCondLst>
                        <p:cond delay="0"/>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nextCondLst>
                <p:cond evt="onClick" delay="0">
                  <p:tgtEl>
                    <p:spTgt spid="8"/>
                  </p:tgtEl>
                </p:cond>
              </p:nextCondLst>
            </p:seq>
            <p:seq concurrent="1" nextAc="seek">
              <p:cTn id="38" restart="whenNotActive" fill="hold" evtFilter="cancelBubble" nodeType="interactiveSeq">
                <p:stCondLst>
                  <p:cond evt="onClick" delay="0">
                    <p:tgtEl>
                      <p:spTgt spid="9"/>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childTnLst>
              </p:cTn>
              <p:nextCondLst>
                <p:cond evt="onClick" delay="0">
                  <p:tgtEl>
                    <p:spTgt spid="9"/>
                  </p:tgtEl>
                </p:cond>
              </p:nextCondLst>
            </p:seq>
            <p:seq concurrent="1" nextAc="seek">
              <p:cTn id="47" restart="whenNotActive" fill="hold" evtFilter="cancelBubble" nodeType="interactiveSeq">
                <p:stCondLst>
                  <p:cond evt="onClick" delay="0">
                    <p:tgtEl>
                      <p:spTgt spid="10"/>
                    </p:tgtEl>
                  </p:cond>
                </p:stCondLst>
                <p:endSync evt="end" delay="0">
                  <p:rtn val="all"/>
                </p:endSync>
                <p:childTnLst>
                  <p:par>
                    <p:cTn id="48" fill="hold">
                      <p:stCondLst>
                        <p:cond delay="0"/>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childTnLst>
                    </p:cTn>
                  </p:par>
                </p:childTnLst>
              </p:cTn>
              <p:nextCondLst>
                <p:cond evt="onClick" delay="0">
                  <p:tgtEl>
                    <p:spTgt spid="10"/>
                  </p:tgtEl>
                </p:cond>
              </p:nextCondLst>
            </p:seq>
            <p:seq concurrent="1" nextAc="seek">
              <p:cTn id="56" restart="whenNotActive" fill="hold" evtFilter="cancelBubble" nodeType="interactiveSeq">
                <p:stCondLst>
                  <p:cond evt="onClick" delay="0">
                    <p:tgtEl>
                      <p:spTgt spid="16"/>
                    </p:tgtEl>
                  </p:cond>
                </p:stCondLst>
                <p:endSync evt="end" delay="0">
                  <p:rtn val="all"/>
                </p:endSync>
                <p:childTnLst>
                  <p:par>
                    <p:cTn id="57" fill="hold">
                      <p:stCondLst>
                        <p:cond delay="0"/>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14"/>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63" restart="whenNotActive" fill="hold" evtFilter="cancelBubble" nodeType="interactiveSeq">
                <p:stCondLst>
                  <p:cond evt="onClick" delay="0">
                    <p:tgtEl>
                      <p:spTgt spid="18"/>
                    </p:tgtEl>
                  </p:cond>
                </p:stCondLst>
                <p:endSync evt="end" delay="0">
                  <p:rtn val="all"/>
                </p:endSync>
                <p:childTnLst>
                  <p:par>
                    <p:cTn id="64" fill="hold">
                      <p:stCondLst>
                        <p:cond delay="0"/>
                      </p:stCondLst>
                      <p:childTnLst>
                        <p:par>
                          <p:cTn id="65" fill="hold">
                            <p:stCondLst>
                              <p:cond delay="0"/>
                            </p:stCondLst>
                            <p:childTnLst>
                              <p:par>
                                <p:cTn id="66" presetID="1" presetClass="exit" presetSubtype="0" fill="hold" grpId="1" nodeType="clickEffect">
                                  <p:stCondLst>
                                    <p:cond delay="0"/>
                                  </p:stCondLst>
                                  <p:childTnLst>
                                    <p:set>
                                      <p:cBhvr>
                                        <p:cTn id="67" dur="1" fill="hold">
                                          <p:stCondLst>
                                            <p:cond delay="0"/>
                                          </p:stCondLst>
                                        </p:cTn>
                                        <p:tgtEl>
                                          <p:spTgt spid="17"/>
                                        </p:tgtEl>
                                        <p:attrNameLst>
                                          <p:attrName>style.visibility</p:attrName>
                                        </p:attrNameLst>
                                      </p:cBhvr>
                                      <p:to>
                                        <p:strVal val="hidden"/>
                                      </p:to>
                                    </p:set>
                                  </p:childTnLst>
                                </p:cTn>
                              </p:par>
                              <p:par>
                                <p:cTn id="68" presetID="1" presetClass="exit" presetSubtype="0" fill="hold" grpId="1" nodeType="withEffect">
                                  <p:stCondLst>
                                    <p:cond delay="0"/>
                                  </p:stCondLst>
                                  <p:childTnLst>
                                    <p:set>
                                      <p:cBhvr>
                                        <p:cTn id="69"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70" restart="whenNotActive" fill="hold" evtFilter="cancelBubble" nodeType="interactiveSeq">
                <p:stCondLst>
                  <p:cond evt="onClick" delay="0">
                    <p:tgtEl>
                      <p:spTgt spid="20"/>
                    </p:tgtEl>
                  </p:cond>
                </p:stCondLst>
                <p:endSync evt="end" delay="0">
                  <p:rtn val="all"/>
                </p:endSync>
                <p:childTnLst>
                  <p:par>
                    <p:cTn id="71" fill="hold">
                      <p:stCondLst>
                        <p:cond delay="0"/>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19"/>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77" restart="whenNotActive" fill="hold" evtFilter="cancelBubble" nodeType="interactiveSeq">
                <p:stCondLst>
                  <p:cond evt="onClick" delay="0">
                    <p:tgtEl>
                      <p:spTgt spid="22"/>
                    </p:tgtEl>
                  </p:cond>
                </p:stCondLst>
                <p:endSync evt="end" delay="0">
                  <p:rtn val="all"/>
                </p:endSync>
                <p:childTnLst>
                  <p:par>
                    <p:cTn id="78" fill="hold">
                      <p:stCondLst>
                        <p:cond delay="0"/>
                      </p:stCondLst>
                      <p:childTnLst>
                        <p:par>
                          <p:cTn id="79" fill="hold">
                            <p:stCondLst>
                              <p:cond delay="0"/>
                            </p:stCondLst>
                            <p:childTnLst>
                              <p:par>
                                <p:cTn id="80" presetID="1" presetClass="exit" presetSubtype="0" fill="hold" grpId="1" nodeType="clickEffect">
                                  <p:stCondLst>
                                    <p:cond delay="0"/>
                                  </p:stCondLst>
                                  <p:childTnLst>
                                    <p:set>
                                      <p:cBhvr>
                                        <p:cTn id="81" dur="1" fill="hold">
                                          <p:stCondLst>
                                            <p:cond delay="0"/>
                                          </p:stCondLst>
                                        </p:cTn>
                                        <p:tgtEl>
                                          <p:spTgt spid="21"/>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84" restart="whenNotActive" fill="hold" evtFilter="cancelBubble" nodeType="interactiveSeq">
                <p:stCondLst>
                  <p:cond evt="onClick" delay="0">
                    <p:tgtEl>
                      <p:spTgt spid="24"/>
                    </p:tgtEl>
                  </p:cond>
                </p:stCondLst>
                <p:endSync evt="end" delay="0">
                  <p:rtn val="all"/>
                </p:endSync>
                <p:childTnLst>
                  <p:par>
                    <p:cTn id="85" fill="hold">
                      <p:stCondLst>
                        <p:cond delay="0"/>
                      </p:stCondLst>
                      <p:childTnLst>
                        <p:par>
                          <p:cTn id="86" fill="hold">
                            <p:stCondLst>
                              <p:cond delay="0"/>
                            </p:stCondLst>
                            <p:childTnLst>
                              <p:par>
                                <p:cTn id="87" presetID="1" presetClass="exit" presetSubtype="0" fill="hold" grpId="1" nodeType="clickEffect">
                                  <p:stCondLst>
                                    <p:cond delay="0"/>
                                  </p:stCondLst>
                                  <p:childTnLst>
                                    <p:set>
                                      <p:cBhvr>
                                        <p:cTn id="88" dur="1" fill="hold">
                                          <p:stCondLst>
                                            <p:cond delay="0"/>
                                          </p:stCondLst>
                                        </p:cTn>
                                        <p:tgtEl>
                                          <p:spTgt spid="23"/>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91" restart="whenNotActive" fill="hold" evtFilter="cancelBubble" nodeType="interactiveSeq">
                <p:stCondLst>
                  <p:cond evt="onClick" delay="0">
                    <p:tgtEl>
                      <p:spTgt spid="27"/>
                    </p:tgtEl>
                  </p:cond>
                </p:stCondLst>
                <p:endSync evt="end" delay="0">
                  <p:rtn val="all"/>
                </p:endSync>
                <p:childTnLst>
                  <p:par>
                    <p:cTn id="92" fill="hold">
                      <p:stCondLst>
                        <p:cond delay="0"/>
                      </p:stCondLst>
                      <p:childTnLst>
                        <p:par>
                          <p:cTn id="93" fill="hold">
                            <p:stCondLst>
                              <p:cond delay="0"/>
                            </p:stCondLst>
                            <p:childTnLst>
                              <p:par>
                                <p:cTn id="94" presetID="1" presetClass="exit" presetSubtype="0" fill="hold" grpId="1" nodeType="clickEffect">
                                  <p:stCondLst>
                                    <p:cond delay="0"/>
                                  </p:stCondLst>
                                  <p:childTnLst>
                                    <p:set>
                                      <p:cBhvr>
                                        <p:cTn id="95" dur="1" fill="hold">
                                          <p:stCondLst>
                                            <p:cond delay="0"/>
                                          </p:stCondLst>
                                        </p:cTn>
                                        <p:tgtEl>
                                          <p:spTgt spid="25"/>
                                        </p:tgtEl>
                                        <p:attrNameLst>
                                          <p:attrName>style.visibility</p:attrName>
                                        </p:attrNameLst>
                                      </p:cBhvr>
                                      <p:to>
                                        <p:strVal val="hidden"/>
                                      </p:to>
                                    </p:set>
                                  </p:childTnLst>
                                </p:cTn>
                              </p:par>
                              <p:par>
                                <p:cTn id="96" presetID="1" presetClass="exit" presetSubtype="0" fill="hold" grpId="1" nodeType="withEffect">
                                  <p:stCondLst>
                                    <p:cond delay="0"/>
                                  </p:stCondLst>
                                  <p:childTnLst>
                                    <p:set>
                                      <p:cBhvr>
                                        <p:cTn id="97"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14" grpId="0" animBg="1"/>
      <p:bldP spid="14"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7" grpId="0" animBg="1"/>
      <p:bldP spid="27"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FC902-5CD2-E7CC-6E81-D4AC11FD3E6A}"/>
            </a:ext>
          </a:extLst>
        </p:cNvPr>
        <p:cNvGrpSpPr/>
        <p:nvPr/>
      </p:nvGrpSpPr>
      <p:grpSpPr>
        <a:xfrm>
          <a:off x="0" y="0"/>
          <a:ext cx="0" cy="0"/>
          <a:chOff x="0" y="0"/>
          <a:chExt cx="0" cy="0"/>
        </a:xfrm>
      </p:grpSpPr>
      <p:sp>
        <p:nvSpPr>
          <p:cNvPr id="10" name="Marcador de número de diapositiva 1">
            <a:extLst>
              <a:ext uri="{FF2B5EF4-FFF2-40B4-BE49-F238E27FC236}">
                <a16:creationId xmlns:a16="http://schemas.microsoft.com/office/drawing/2014/main" id="{72439651-3E56-D38B-7AC9-2AACA323EB1E}"/>
              </a:ext>
            </a:extLst>
          </p:cNvPr>
          <p:cNvSpPr txBox="1">
            <a:spLocks/>
          </p:cNvSpPr>
          <p:nvPr/>
        </p:nvSpPr>
        <p:spPr>
          <a:xfrm>
            <a:off x="9494623" y="6596299"/>
            <a:ext cx="479426"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s-ES" sz="700">
              <a:solidFill>
                <a:schemeClr val="bg1"/>
              </a:solidFill>
              <a:latin typeface="Texta Alt Book" pitchFamily="2" charset="77"/>
            </a:endParaRPr>
          </a:p>
        </p:txBody>
      </p:sp>
      <p:sp>
        <p:nvSpPr>
          <p:cNvPr id="31" name="Marcador de número de diapositiva 1">
            <a:extLst>
              <a:ext uri="{FF2B5EF4-FFF2-40B4-BE49-F238E27FC236}">
                <a16:creationId xmlns:a16="http://schemas.microsoft.com/office/drawing/2014/main" id="{114E47DB-7403-E522-3FF6-E1BEE203C115}"/>
              </a:ext>
            </a:extLst>
          </p:cNvPr>
          <p:cNvSpPr>
            <a:spLocks noGrp="1"/>
          </p:cNvSpPr>
          <p:nvPr>
            <p:ph type="sldNum" sz="quarter" idx="12"/>
          </p:nvPr>
        </p:nvSpPr>
        <p:spPr>
          <a:xfrm>
            <a:off x="9426044" y="3529482"/>
            <a:ext cx="479426" cy="365125"/>
          </a:xfrm>
        </p:spPr>
        <p:txBody>
          <a:bodyPr/>
          <a:lstStyle/>
          <a:p>
            <a:fld id="{B67A785B-7D4F-4E2B-A288-83329498BEF2}" type="slidenum">
              <a:rPr lang="es-ES" sz="1050" smtClean="0">
                <a:solidFill>
                  <a:srgbClr val="18191E"/>
                </a:solidFill>
                <a:latin typeface="Texta Alt Medium" pitchFamily="2" charset="77"/>
              </a:rPr>
              <a:t>3</a:t>
            </a:fld>
            <a:r>
              <a:rPr lang="es-ES" sz="1050">
                <a:solidFill>
                  <a:srgbClr val="18191E"/>
                </a:solidFill>
                <a:latin typeface="Texta Alt Medium" pitchFamily="2" charset="77"/>
              </a:rPr>
              <a:t>/53</a:t>
            </a:r>
          </a:p>
        </p:txBody>
      </p:sp>
      <p:grpSp>
        <p:nvGrpSpPr>
          <p:cNvPr id="32" name="Grupo 31">
            <a:extLst>
              <a:ext uri="{FF2B5EF4-FFF2-40B4-BE49-F238E27FC236}">
                <a16:creationId xmlns:a16="http://schemas.microsoft.com/office/drawing/2014/main" id="{62F7682D-0482-48C7-A55E-A3668E252C50}"/>
              </a:ext>
            </a:extLst>
          </p:cNvPr>
          <p:cNvGrpSpPr/>
          <p:nvPr/>
        </p:nvGrpSpPr>
        <p:grpSpPr>
          <a:xfrm>
            <a:off x="251709" y="329044"/>
            <a:ext cx="9440955" cy="6202015"/>
            <a:chOff x="260664" y="247058"/>
            <a:chExt cx="9440955" cy="6202015"/>
          </a:xfrm>
        </p:grpSpPr>
        <p:sp>
          <p:nvSpPr>
            <p:cNvPr id="34" name="Rectángulo 33">
              <a:extLst>
                <a:ext uri="{FF2B5EF4-FFF2-40B4-BE49-F238E27FC236}">
                  <a16:creationId xmlns:a16="http://schemas.microsoft.com/office/drawing/2014/main" id="{63C68DDF-4A81-535A-3590-7417716531A4}"/>
                </a:ext>
              </a:extLst>
            </p:cNvPr>
            <p:cNvSpPr/>
            <p:nvPr/>
          </p:nvSpPr>
          <p:spPr>
            <a:xfrm rot="10800000">
              <a:off x="260664" y="247058"/>
              <a:ext cx="9432000" cy="45719"/>
            </a:xfrm>
            <a:prstGeom prst="rect">
              <a:avLst/>
            </a:prstGeom>
            <a:gradFill flip="none" rotWithShape="1">
              <a:gsLst>
                <a:gs pos="0">
                  <a:srgbClr val="0036BC"/>
                </a:gs>
                <a:gs pos="93000">
                  <a:srgbClr val="9B1E9B"/>
                </a:gs>
                <a:gs pos="100000">
                  <a:srgbClr val="E5215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35" name="Rectángulo 34">
              <a:extLst>
                <a:ext uri="{FF2B5EF4-FFF2-40B4-BE49-F238E27FC236}">
                  <a16:creationId xmlns:a16="http://schemas.microsoft.com/office/drawing/2014/main" id="{5B12D8D1-E72F-C862-4C1F-BAB5714D937F}"/>
                </a:ext>
              </a:extLst>
            </p:cNvPr>
            <p:cNvSpPr/>
            <p:nvPr/>
          </p:nvSpPr>
          <p:spPr>
            <a:xfrm rot="5400000" flipV="1">
              <a:off x="8062404" y="1854198"/>
              <a:ext cx="3214800" cy="45719"/>
            </a:xfrm>
            <a:prstGeom prst="rect">
              <a:avLst/>
            </a:prstGeom>
            <a:gradFill flip="none" rotWithShape="1">
              <a:gsLst>
                <a:gs pos="25000">
                  <a:srgbClr val="0036BC"/>
                </a:gs>
                <a:gs pos="99000">
                  <a:srgbClr val="9B1E9B"/>
                </a:gs>
                <a:gs pos="100000">
                  <a:srgbClr val="E5215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36" name="Rectángulo 35">
              <a:extLst>
                <a:ext uri="{FF2B5EF4-FFF2-40B4-BE49-F238E27FC236}">
                  <a16:creationId xmlns:a16="http://schemas.microsoft.com/office/drawing/2014/main" id="{BD51B131-D8E3-63FC-55F0-20093343B3FF}"/>
                </a:ext>
              </a:extLst>
            </p:cNvPr>
            <p:cNvSpPr/>
            <p:nvPr/>
          </p:nvSpPr>
          <p:spPr>
            <a:xfrm rot="16200000">
              <a:off x="-1903521" y="4230213"/>
              <a:ext cx="4392000" cy="45719"/>
            </a:xfrm>
            <a:prstGeom prst="rect">
              <a:avLst/>
            </a:prstGeom>
            <a:gradFill flip="none" rotWithShape="1">
              <a:gsLst>
                <a:gs pos="0">
                  <a:srgbClr val="0036BC"/>
                </a:gs>
                <a:gs pos="50000">
                  <a:srgbClr val="9B1E9B"/>
                </a:gs>
                <a:gs pos="100000">
                  <a:srgbClr val="E5215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37" name="Rectángulo 36">
              <a:extLst>
                <a:ext uri="{FF2B5EF4-FFF2-40B4-BE49-F238E27FC236}">
                  <a16:creationId xmlns:a16="http://schemas.microsoft.com/office/drawing/2014/main" id="{235EADFB-A143-B52F-3ECA-B0B68D3A2FC1}"/>
                </a:ext>
              </a:extLst>
            </p:cNvPr>
            <p:cNvSpPr/>
            <p:nvPr/>
          </p:nvSpPr>
          <p:spPr>
            <a:xfrm>
              <a:off x="269619" y="6403354"/>
              <a:ext cx="9432000" cy="45719"/>
            </a:xfrm>
            <a:prstGeom prst="rect">
              <a:avLst/>
            </a:prstGeom>
            <a:gradFill flip="none" rotWithShape="1">
              <a:gsLst>
                <a:gs pos="0">
                  <a:srgbClr val="0036BC"/>
                </a:gs>
                <a:gs pos="93000">
                  <a:srgbClr val="9B1E9B"/>
                </a:gs>
                <a:gs pos="100000">
                  <a:srgbClr val="E5215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38" name="Imagen 37" descr="Dibujo de la tierra desde el espacio&#10;&#10;Descripción generada automáticamente con confianza baja">
            <a:extLst>
              <a:ext uri="{FF2B5EF4-FFF2-40B4-BE49-F238E27FC236}">
                <a16:creationId xmlns:a16="http://schemas.microsoft.com/office/drawing/2014/main" id="{139B8E99-41F2-DC6D-AAF1-9C437EBD35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061285">
            <a:off x="8294464" y="4121237"/>
            <a:ext cx="2796401" cy="3978213"/>
          </a:xfrm>
          <a:prstGeom prst="rect">
            <a:avLst/>
          </a:prstGeom>
        </p:spPr>
      </p:pic>
      <p:pic>
        <p:nvPicPr>
          <p:cNvPr id="39" name="Imagen 38" descr="Logotipo&#10;&#10;Descripción generada automáticamente">
            <a:extLst>
              <a:ext uri="{FF2B5EF4-FFF2-40B4-BE49-F238E27FC236}">
                <a16:creationId xmlns:a16="http://schemas.microsoft.com/office/drawing/2014/main" id="{0DDCBE59-6CF3-1060-3626-74F24B54AE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89669" y="1250730"/>
            <a:ext cx="1143000" cy="177800"/>
          </a:xfrm>
          <a:prstGeom prst="rect">
            <a:avLst/>
          </a:prstGeom>
        </p:spPr>
      </p:pic>
      <p:sp>
        <p:nvSpPr>
          <p:cNvPr id="41" name="CuadroTexto 40">
            <a:extLst>
              <a:ext uri="{FF2B5EF4-FFF2-40B4-BE49-F238E27FC236}">
                <a16:creationId xmlns:a16="http://schemas.microsoft.com/office/drawing/2014/main" id="{F03D5558-C4AD-4163-F6D3-8B51C4B2BDB7}"/>
              </a:ext>
            </a:extLst>
          </p:cNvPr>
          <p:cNvSpPr txBox="1"/>
          <p:nvPr/>
        </p:nvSpPr>
        <p:spPr>
          <a:xfrm>
            <a:off x="0" y="6563546"/>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sp>
        <p:nvSpPr>
          <p:cNvPr id="33" name="CuadroTexto 32">
            <a:extLst>
              <a:ext uri="{FF2B5EF4-FFF2-40B4-BE49-F238E27FC236}">
                <a16:creationId xmlns:a16="http://schemas.microsoft.com/office/drawing/2014/main" id="{51A2DF1C-5AB0-3DC7-1FEF-AF4235A44914}"/>
              </a:ext>
            </a:extLst>
          </p:cNvPr>
          <p:cNvSpPr txBox="1"/>
          <p:nvPr/>
        </p:nvSpPr>
        <p:spPr>
          <a:xfrm>
            <a:off x="879798" y="1051626"/>
            <a:ext cx="3259479" cy="400110"/>
          </a:xfrm>
          <a:prstGeom prst="rect">
            <a:avLst/>
          </a:prstGeom>
          <a:noFill/>
        </p:spPr>
        <p:txBody>
          <a:bodyPr wrap="square">
            <a:spAutoFit/>
          </a:bodyPr>
          <a:lstStyle/>
          <a:p>
            <a:r>
              <a:rPr lang="es-ES" sz="2000" b="1">
                <a:solidFill>
                  <a:srgbClr val="18191E"/>
                </a:solidFill>
                <a:latin typeface="Texta Alt Book" pitchFamily="2" charset="77"/>
                <a:cs typeface="Fredoka Medium" pitchFamily="2" charset="-79"/>
              </a:rPr>
              <a:t>NUESTRO RECORRIDO</a:t>
            </a:r>
          </a:p>
        </p:txBody>
      </p:sp>
      <p:graphicFrame>
        <p:nvGraphicFramePr>
          <p:cNvPr id="4" name="Diagrama 3">
            <a:extLst>
              <a:ext uri="{FF2B5EF4-FFF2-40B4-BE49-F238E27FC236}">
                <a16:creationId xmlns:a16="http://schemas.microsoft.com/office/drawing/2014/main" id="{870BA44D-41E3-501B-0CE8-0398F57EA26D}"/>
              </a:ext>
            </a:extLst>
          </p:cNvPr>
          <p:cNvGraphicFramePr/>
          <p:nvPr>
            <p:extLst>
              <p:ext uri="{D42A27DB-BD31-4B8C-83A1-F6EECF244321}">
                <p14:modId xmlns:p14="http://schemas.microsoft.com/office/powerpoint/2010/main" val="4046613901"/>
              </p:ext>
            </p:extLst>
          </p:nvPr>
        </p:nvGraphicFramePr>
        <p:xfrm>
          <a:off x="452229" y="1182866"/>
          <a:ext cx="9079787" cy="4402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0" descr="promo-soft">
            <a:extLst>
              <a:ext uri="{FF2B5EF4-FFF2-40B4-BE49-F238E27FC236}">
                <a16:creationId xmlns:a16="http://schemas.microsoft.com/office/drawing/2014/main" id="{F68673E6-1053-A2B8-8CB8-0840F92D2C5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16663" y="2324560"/>
            <a:ext cx="1285179" cy="277377"/>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ADA46F6D-9F13-68AE-12B0-B3605EF05EB5}"/>
              </a:ext>
            </a:extLst>
          </p:cNvPr>
          <p:cNvPicPr>
            <a:picLocks noChangeAspect="1"/>
          </p:cNvPicPr>
          <p:nvPr/>
        </p:nvPicPr>
        <p:blipFill rotWithShape="1">
          <a:blip r:embed="rId10"/>
          <a:srcRect l="6949" t="25077" r="13267" b="13523"/>
          <a:stretch/>
        </p:blipFill>
        <p:spPr>
          <a:xfrm>
            <a:off x="4378955" y="2295525"/>
            <a:ext cx="1148090" cy="306412"/>
          </a:xfrm>
          <a:prstGeom prst="rect">
            <a:avLst/>
          </a:prstGeom>
        </p:spPr>
      </p:pic>
      <p:pic>
        <p:nvPicPr>
          <p:cNvPr id="5" name="Imagen 4">
            <a:extLst>
              <a:ext uri="{FF2B5EF4-FFF2-40B4-BE49-F238E27FC236}">
                <a16:creationId xmlns:a16="http://schemas.microsoft.com/office/drawing/2014/main" id="{498A4D97-1AD8-A8D7-BB1E-E4A8D4358E7B}"/>
              </a:ext>
            </a:extLst>
          </p:cNvPr>
          <p:cNvPicPr>
            <a:picLocks noChangeAspect="1"/>
          </p:cNvPicPr>
          <p:nvPr/>
        </p:nvPicPr>
        <p:blipFill rotWithShape="1">
          <a:blip r:embed="rId11"/>
          <a:srcRect l="8457" t="17414" r="26558" b="11654"/>
          <a:stretch/>
        </p:blipFill>
        <p:spPr>
          <a:xfrm>
            <a:off x="642796" y="2259838"/>
            <a:ext cx="668783" cy="347691"/>
          </a:xfrm>
          <a:prstGeom prst="rect">
            <a:avLst/>
          </a:prstGeom>
        </p:spPr>
      </p:pic>
      <p:pic>
        <p:nvPicPr>
          <p:cNvPr id="6" name="Imagen 5" descr="Una caricatura de una persona&#10;&#10;Descripción generada automáticamente con confianza baja">
            <a:extLst>
              <a:ext uri="{FF2B5EF4-FFF2-40B4-BE49-F238E27FC236}">
                <a16:creationId xmlns:a16="http://schemas.microsoft.com/office/drawing/2014/main" id="{490AA66C-5B40-8E15-F2AF-E91615EE6EB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594420" y="2176943"/>
            <a:ext cx="511479" cy="441377"/>
          </a:xfrm>
          <a:prstGeom prst="rect">
            <a:avLst/>
          </a:prstGeom>
        </p:spPr>
      </p:pic>
    </p:spTree>
    <p:extLst>
      <p:ext uri="{BB962C8B-B14F-4D97-AF65-F5344CB8AC3E}">
        <p14:creationId xmlns:p14="http://schemas.microsoft.com/office/powerpoint/2010/main" val="1730160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664C5-BDBB-5490-CE51-48044C5E34DD}"/>
            </a:ext>
          </a:extLst>
        </p:cNvPr>
        <p:cNvGrpSpPr/>
        <p:nvPr/>
      </p:nvGrpSpPr>
      <p:grpSpPr>
        <a:xfrm>
          <a:off x="0" y="0"/>
          <a:ext cx="0" cy="0"/>
          <a:chOff x="0" y="0"/>
          <a:chExt cx="0" cy="0"/>
        </a:xfrm>
      </p:grpSpPr>
      <p:pic>
        <p:nvPicPr>
          <p:cNvPr id="29" name="Imagen 28" descr="Icono&#10;&#10;Descripción generada automáticamente">
            <a:extLst>
              <a:ext uri="{FF2B5EF4-FFF2-40B4-BE49-F238E27FC236}">
                <a16:creationId xmlns:a16="http://schemas.microsoft.com/office/drawing/2014/main" id="{4A29CDF9-51FE-9E96-953F-4BDC79F8478E}"/>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4918680" y="2096892"/>
            <a:ext cx="3609779" cy="3609779"/>
          </a:xfrm>
          <a:prstGeom prst="rect">
            <a:avLst/>
          </a:prstGeom>
        </p:spPr>
      </p:pic>
      <p:sp>
        <p:nvSpPr>
          <p:cNvPr id="3" name="TextBox 29">
            <a:extLst>
              <a:ext uri="{FF2B5EF4-FFF2-40B4-BE49-F238E27FC236}">
                <a16:creationId xmlns:a16="http://schemas.microsoft.com/office/drawing/2014/main" id="{CBBAFA1C-335E-D988-8CFD-6EDC0C2A37F9}"/>
              </a:ext>
            </a:extLst>
          </p:cNvPr>
          <p:cNvSpPr txBox="1">
            <a:spLocks noGrp="1" noRot="1" noMove="1" noResize="1" noEditPoints="1" noAdjustHandles="1" noChangeArrowheads="1" noChangeShapeType="1"/>
          </p:cNvSpPr>
          <p:nvPr/>
        </p:nvSpPr>
        <p:spPr>
          <a:xfrm>
            <a:off x="0" y="709200"/>
            <a:ext cx="9906000" cy="400110"/>
          </a:xfrm>
          <a:prstGeom prst="rect">
            <a:avLst/>
          </a:prstGeom>
          <a:noFill/>
        </p:spPr>
        <p:txBody>
          <a:bodyPr wrap="square" rtlCol="0">
            <a:spAutoFit/>
          </a:bodyPr>
          <a:lstStyle/>
          <a:p>
            <a:pPr algn="ctr" defTabSz="185714">
              <a:defRPr/>
            </a:pPr>
            <a:r>
              <a:rPr lang="en-US" sz="2000" b="1">
                <a:solidFill>
                  <a:schemeClr val="tx1">
                    <a:lumMod val="90000"/>
                    <a:lumOff val="10000"/>
                  </a:schemeClr>
                </a:solidFill>
                <a:latin typeface="Texta Alt Book" pitchFamily="2" charset="77"/>
                <a:cs typeface="Fredoka Medium" pitchFamily="2" charset="-79"/>
              </a:rPr>
              <a:t>GUC Contact Center</a:t>
            </a:r>
          </a:p>
        </p:txBody>
      </p:sp>
      <p:sp>
        <p:nvSpPr>
          <p:cNvPr id="15" name="Marcador de número de diapositiva 1">
            <a:extLst>
              <a:ext uri="{FF2B5EF4-FFF2-40B4-BE49-F238E27FC236}">
                <a16:creationId xmlns:a16="http://schemas.microsoft.com/office/drawing/2014/main" id="{3D4EEA68-D53E-C7F2-AD9E-69A3E433275C}"/>
              </a:ext>
            </a:extLst>
          </p:cNvPr>
          <p:cNvSpPr>
            <a:spLocks noGrp="1" noRot="1" noMove="1" noResize="1" noEditPoints="1" noAdjustHandles="1" noChangeArrowheads="1" noChangeShapeType="1"/>
          </p:cNvSpPr>
          <p:nvPr>
            <p:ph type="sldNum" sz="quarter" idx="12"/>
          </p:nvPr>
        </p:nvSpPr>
        <p:spPr>
          <a:xfrm>
            <a:off x="9492439" y="6608999"/>
            <a:ext cx="479426" cy="365125"/>
          </a:xfrm>
        </p:spPr>
        <p:txBody>
          <a:bodyPr/>
          <a:lstStyle/>
          <a:p>
            <a:fld id="{B67A785B-7D4F-4E2B-A288-83329498BEF2}" type="slidenum">
              <a:rPr lang="es-ES" sz="700">
                <a:solidFill>
                  <a:schemeClr val="bg1"/>
                </a:solidFill>
              </a:rPr>
              <a:t>30</a:t>
            </a:fld>
            <a:r>
              <a:rPr lang="es-ES" sz="700">
                <a:solidFill>
                  <a:schemeClr val="bg1"/>
                </a:solidFill>
              </a:rPr>
              <a:t>/51</a:t>
            </a:r>
          </a:p>
        </p:txBody>
      </p:sp>
      <p:grpSp>
        <p:nvGrpSpPr>
          <p:cNvPr id="30" name="Grupo 29">
            <a:extLst>
              <a:ext uri="{FF2B5EF4-FFF2-40B4-BE49-F238E27FC236}">
                <a16:creationId xmlns:a16="http://schemas.microsoft.com/office/drawing/2014/main" id="{470E1D07-4BAD-3D1A-9FEA-6F6424270BE7}"/>
              </a:ext>
            </a:extLst>
          </p:cNvPr>
          <p:cNvGrpSpPr>
            <a:grpSpLocks noGrp="1" noUngrp="1" noRot="1" noMove="1" noResize="1"/>
          </p:cNvGrpSpPr>
          <p:nvPr/>
        </p:nvGrpSpPr>
        <p:grpSpPr>
          <a:xfrm>
            <a:off x="0" y="328780"/>
            <a:ext cx="11090865" cy="7781959"/>
            <a:chOff x="0" y="328780"/>
            <a:chExt cx="11090865" cy="7781959"/>
          </a:xfrm>
        </p:grpSpPr>
        <p:pic>
          <p:nvPicPr>
            <p:cNvPr id="31" name="Imagen 30" descr="Icono&#10;&#10;Descripción generada automáticamente">
              <a:extLst>
                <a:ext uri="{FF2B5EF4-FFF2-40B4-BE49-F238E27FC236}">
                  <a16:creationId xmlns:a16="http://schemas.microsoft.com/office/drawing/2014/main" id="{D57519F3-CDD9-0762-CA0A-C40988BE853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grpSp>
          <p:nvGrpSpPr>
            <p:cNvPr id="32" name="Grupo 31">
              <a:extLst>
                <a:ext uri="{FF2B5EF4-FFF2-40B4-BE49-F238E27FC236}">
                  <a16:creationId xmlns:a16="http://schemas.microsoft.com/office/drawing/2014/main" id="{A91F34A1-E702-B84C-946C-CB92E0DB99D8}"/>
                </a:ext>
              </a:extLst>
            </p:cNvPr>
            <p:cNvGrpSpPr>
              <a:grpSpLocks noGrp="1" noUngrp="1" noRot="1" noMove="1" noResize="1"/>
            </p:cNvGrpSpPr>
            <p:nvPr/>
          </p:nvGrpSpPr>
          <p:grpSpPr>
            <a:xfrm>
              <a:off x="0" y="328780"/>
              <a:ext cx="11090865" cy="7781959"/>
              <a:chOff x="0" y="328780"/>
              <a:chExt cx="11090865" cy="7781959"/>
            </a:xfrm>
          </p:grpSpPr>
          <p:sp>
            <p:nvSpPr>
              <p:cNvPr id="33" name="Marcador de número de diapositiva 1">
                <a:extLst>
                  <a:ext uri="{FF2B5EF4-FFF2-40B4-BE49-F238E27FC236}">
                    <a16:creationId xmlns:a16="http://schemas.microsoft.com/office/drawing/2014/main" id="{E99B4478-ED93-999A-549E-40E4BC44F1FC}"/>
                  </a:ext>
                </a:extLst>
              </p:cNvPr>
              <p:cNvSpPr txBox="1">
                <a:spLocks noGrp="1" noRot="1" noMove="1" noResize="1" noEditPoints="1" noAdjustHandles="1" noChangeArrowheads="1" noChangeShapeType="1"/>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30</a:t>
                </a:fld>
                <a:r>
                  <a:rPr lang="es-ES" sz="1050">
                    <a:solidFill>
                      <a:srgbClr val="18191E"/>
                    </a:solidFill>
                    <a:latin typeface="Texta Alt Medium" pitchFamily="2" charset="77"/>
                  </a:rPr>
                  <a:t>/53</a:t>
                </a:r>
              </a:p>
            </p:txBody>
          </p:sp>
          <p:grpSp>
            <p:nvGrpSpPr>
              <p:cNvPr id="34" name="Grupo 33">
                <a:extLst>
                  <a:ext uri="{FF2B5EF4-FFF2-40B4-BE49-F238E27FC236}">
                    <a16:creationId xmlns:a16="http://schemas.microsoft.com/office/drawing/2014/main" id="{7905CFFD-8546-122A-2F66-4A612963824B}"/>
                  </a:ext>
                </a:extLst>
              </p:cNvPr>
              <p:cNvGrpSpPr>
                <a:grpSpLocks noGrp="1" noUngrp="1" noRot="1" noMove="1" noResize="1"/>
              </p:cNvGrpSpPr>
              <p:nvPr/>
            </p:nvGrpSpPr>
            <p:grpSpPr>
              <a:xfrm>
                <a:off x="0" y="328780"/>
                <a:ext cx="11090865" cy="7781959"/>
                <a:chOff x="0" y="328780"/>
                <a:chExt cx="11090865" cy="7781959"/>
              </a:xfrm>
            </p:grpSpPr>
            <p:grpSp>
              <p:nvGrpSpPr>
                <p:cNvPr id="35" name="Grupo 34">
                  <a:extLst>
                    <a:ext uri="{FF2B5EF4-FFF2-40B4-BE49-F238E27FC236}">
                      <a16:creationId xmlns:a16="http://schemas.microsoft.com/office/drawing/2014/main" id="{9821557B-B616-7DAF-B0F9-5B8EDE6D62AC}"/>
                    </a:ext>
                  </a:extLst>
                </p:cNvPr>
                <p:cNvGrpSpPr>
                  <a:grpSpLocks noGrp="1" noUngrp="1" noRot="1" noMove="1" noResize="1"/>
                </p:cNvGrpSpPr>
                <p:nvPr/>
              </p:nvGrpSpPr>
              <p:grpSpPr>
                <a:xfrm>
                  <a:off x="252000" y="328780"/>
                  <a:ext cx="9440664" cy="6204139"/>
                  <a:chOff x="252000" y="328780"/>
                  <a:chExt cx="9440664" cy="6204139"/>
                </a:xfrm>
              </p:grpSpPr>
              <p:sp>
                <p:nvSpPr>
                  <p:cNvPr id="38" name="Rectángulo 37">
                    <a:extLst>
                      <a:ext uri="{FF2B5EF4-FFF2-40B4-BE49-F238E27FC236}">
                        <a16:creationId xmlns:a16="http://schemas.microsoft.com/office/drawing/2014/main" id="{E7FFE01D-F13D-8D27-DD4A-4272A45B176B}"/>
                      </a:ext>
                    </a:extLst>
                  </p:cNvPr>
                  <p:cNvSpPr>
                    <a:spLocks noGrp="1" noRot="1" noMove="1" noResize="1" noEditPoints="1" noAdjustHandles="1" noChangeArrowheads="1" noChangeShapeType="1"/>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39" name="Rectángulo 38">
                    <a:extLst>
                      <a:ext uri="{FF2B5EF4-FFF2-40B4-BE49-F238E27FC236}">
                        <a16:creationId xmlns:a16="http://schemas.microsoft.com/office/drawing/2014/main" id="{2CDCF59B-457D-E223-3DC2-F76D25F0440F}"/>
                      </a:ext>
                    </a:extLst>
                  </p:cNvPr>
                  <p:cNvSpPr>
                    <a:spLocks noGrp="1" noRot="1" noMove="1" noResize="1" noEditPoints="1" noAdjustHandles="1" noChangeArrowheads="1" noChangeShapeType="1"/>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0" name="Rectángulo 39">
                    <a:extLst>
                      <a:ext uri="{FF2B5EF4-FFF2-40B4-BE49-F238E27FC236}">
                        <a16:creationId xmlns:a16="http://schemas.microsoft.com/office/drawing/2014/main" id="{41DC99FD-0E5A-6404-6162-B21FA8AB2EF2}"/>
                      </a:ext>
                    </a:extLst>
                  </p:cNvPr>
                  <p:cNvSpPr>
                    <a:spLocks noGrp="1" noRot="1" noMove="1" noResize="1" noEditPoints="1" noAdjustHandles="1" noChangeArrowheads="1" noChangeShapeType="1"/>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1" name="Rectángulo 40">
                    <a:extLst>
                      <a:ext uri="{FF2B5EF4-FFF2-40B4-BE49-F238E27FC236}">
                        <a16:creationId xmlns:a16="http://schemas.microsoft.com/office/drawing/2014/main" id="{5E485024-0442-B4E1-9C97-7600B753C7B6}"/>
                      </a:ext>
                    </a:extLst>
                  </p:cNvPr>
                  <p:cNvSpPr>
                    <a:spLocks noGrp="1" noRot="1" noMove="1" noResize="1" noEditPoints="1" noAdjustHandles="1" noChangeArrowheads="1" noChangeShapeType="1"/>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36" name="Imagen 35" descr="Dibujo de la tierra desde el espacio&#10;&#10;Descripción generada automáticamente con confianza baja">
                  <a:extLst>
                    <a:ext uri="{FF2B5EF4-FFF2-40B4-BE49-F238E27FC236}">
                      <a16:creationId xmlns:a16="http://schemas.microsoft.com/office/drawing/2014/main" id="{9F7A4F49-C4E9-F25B-90D7-6C493AE29564}"/>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37" name="CuadroTexto 36">
                  <a:extLst>
                    <a:ext uri="{FF2B5EF4-FFF2-40B4-BE49-F238E27FC236}">
                      <a16:creationId xmlns:a16="http://schemas.microsoft.com/office/drawing/2014/main" id="{FAC08217-855B-4D1F-1362-D394EA0A7A24}"/>
                    </a:ext>
                  </a:extLst>
                </p:cNvPr>
                <p:cNvSpPr txBox="1">
                  <a:spLocks noGrp="1" noRot="1" noMove="1" noResize="1" noEditPoints="1" noAdjustHandles="1" noChangeArrowheads="1" noChangeShapeType="1"/>
                </p:cNvSpPr>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grpSp>
      </p:grpSp>
      <p:sp>
        <p:nvSpPr>
          <p:cNvPr id="10" name="bGUCDEVELOPER">
            <a:extLst>
              <a:ext uri="{FF2B5EF4-FFF2-40B4-BE49-F238E27FC236}">
                <a16:creationId xmlns:a16="http://schemas.microsoft.com/office/drawing/2014/main" id="{23033A4A-42DB-AD14-E2D5-7BF398BAE821}"/>
              </a:ext>
            </a:extLst>
          </p:cNvPr>
          <p:cNvSpPr/>
          <p:nvPr/>
        </p:nvSpPr>
        <p:spPr>
          <a:xfrm>
            <a:off x="1502978" y="5117232"/>
            <a:ext cx="2245259" cy="468369"/>
          </a:xfrm>
          <a:prstGeom prst="roundRect">
            <a:avLst/>
          </a:prstGeom>
          <a:gradFill flip="none" rotWithShape="1">
            <a:gsLst>
              <a:gs pos="0">
                <a:schemeClr val="accent5">
                  <a:lumMod val="75000"/>
                </a:schemeClr>
              </a:gs>
              <a:gs pos="56000">
                <a:schemeClr val="accent5"/>
              </a:gs>
              <a:gs pos="100000">
                <a:schemeClr val="accent5">
                  <a:lumMod val="75000"/>
                </a:schemeClr>
              </a:gs>
            </a:gsLst>
            <a:path path="circle">
              <a:fillToRect t="100000" r="100000"/>
            </a:path>
            <a:tileRect l="-100000" b="-100000"/>
          </a:gradFill>
          <a:ln>
            <a:noFill/>
          </a:ln>
          <a:effectLst>
            <a:outerShdw blurRad="50800" dist="38100" dir="13500000" algn="br"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s-ES">
                <a:latin typeface="Texta Alt" panose="00000500000000000000" pitchFamily="50" charset="0"/>
              </a:rPr>
              <a:t>GUC Developer</a:t>
            </a:r>
            <a:endParaRPr lang="es-ES_tradnl">
              <a:latin typeface="Texta Alt" panose="00000500000000000000" pitchFamily="50" charset="0"/>
            </a:endParaRPr>
          </a:p>
        </p:txBody>
      </p:sp>
      <p:sp>
        <p:nvSpPr>
          <p:cNvPr id="8" name="bGUCQUEUEMONITOR">
            <a:extLst>
              <a:ext uri="{FF2B5EF4-FFF2-40B4-BE49-F238E27FC236}">
                <a16:creationId xmlns:a16="http://schemas.microsoft.com/office/drawing/2014/main" id="{B0C8D90D-B15B-C6BE-0711-E492D8981D74}"/>
              </a:ext>
            </a:extLst>
          </p:cNvPr>
          <p:cNvSpPr/>
          <p:nvPr/>
        </p:nvSpPr>
        <p:spPr>
          <a:xfrm>
            <a:off x="1490278" y="3929572"/>
            <a:ext cx="2245259" cy="468369"/>
          </a:xfrm>
          <a:prstGeom prst="roundRect">
            <a:avLst/>
          </a:prstGeom>
          <a:gradFill flip="none" rotWithShape="1">
            <a:gsLst>
              <a:gs pos="0">
                <a:schemeClr val="accent5">
                  <a:lumMod val="75000"/>
                </a:schemeClr>
              </a:gs>
              <a:gs pos="56000">
                <a:schemeClr val="accent5"/>
              </a:gs>
              <a:gs pos="100000">
                <a:schemeClr val="accent5">
                  <a:lumMod val="75000"/>
                </a:schemeClr>
              </a:gs>
            </a:gsLst>
            <a:path path="circle">
              <a:fillToRect t="100000" r="100000"/>
            </a:path>
            <a:tileRect l="-100000" b="-100000"/>
          </a:gradFill>
          <a:ln>
            <a:noFill/>
          </a:ln>
          <a:effectLst>
            <a:outerShdw blurRad="50800" dist="38100" dir="13500000" algn="br"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s-ES">
                <a:latin typeface="Texta Alt" panose="00000500000000000000" pitchFamily="50" charset="0"/>
              </a:rPr>
              <a:t>GUC Queue Monitor</a:t>
            </a:r>
            <a:endParaRPr lang="es-ES_tradnl">
              <a:latin typeface="Texta Alt" panose="00000500000000000000" pitchFamily="50" charset="0"/>
            </a:endParaRPr>
          </a:p>
        </p:txBody>
      </p:sp>
      <p:sp>
        <p:nvSpPr>
          <p:cNvPr id="9" name="bGUCREPORTING">
            <a:extLst>
              <a:ext uri="{FF2B5EF4-FFF2-40B4-BE49-F238E27FC236}">
                <a16:creationId xmlns:a16="http://schemas.microsoft.com/office/drawing/2014/main" id="{6805FED6-607A-64AD-EB43-3423AEA87735}"/>
              </a:ext>
            </a:extLst>
          </p:cNvPr>
          <p:cNvSpPr/>
          <p:nvPr/>
        </p:nvSpPr>
        <p:spPr>
          <a:xfrm>
            <a:off x="1497006" y="4523402"/>
            <a:ext cx="2245259" cy="468369"/>
          </a:xfrm>
          <a:prstGeom prst="roundRect">
            <a:avLst/>
          </a:prstGeom>
          <a:gradFill flip="none" rotWithShape="1">
            <a:gsLst>
              <a:gs pos="0">
                <a:schemeClr val="accent5">
                  <a:lumMod val="75000"/>
                </a:schemeClr>
              </a:gs>
              <a:gs pos="56000">
                <a:schemeClr val="accent5"/>
              </a:gs>
              <a:gs pos="100000">
                <a:schemeClr val="accent5">
                  <a:lumMod val="75000"/>
                </a:schemeClr>
              </a:gs>
            </a:gsLst>
            <a:path path="circle">
              <a:fillToRect t="100000" r="100000"/>
            </a:path>
            <a:tileRect l="-100000" b="-100000"/>
          </a:gradFill>
          <a:ln>
            <a:noFill/>
          </a:ln>
          <a:effectLst>
            <a:outerShdw blurRad="50800" dist="38100" dir="13500000" algn="br"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s-ES">
                <a:latin typeface="Texta Alt" panose="00000500000000000000" pitchFamily="50" charset="0"/>
              </a:rPr>
              <a:t>GUC Reporting</a:t>
            </a:r>
            <a:endParaRPr lang="es-ES_tradnl">
              <a:latin typeface="Texta Alt" panose="00000500000000000000" pitchFamily="50" charset="0"/>
            </a:endParaRPr>
          </a:p>
        </p:txBody>
      </p:sp>
      <p:sp>
        <p:nvSpPr>
          <p:cNvPr id="7" name="bGUCAGENTMONITOR">
            <a:extLst>
              <a:ext uri="{FF2B5EF4-FFF2-40B4-BE49-F238E27FC236}">
                <a16:creationId xmlns:a16="http://schemas.microsoft.com/office/drawing/2014/main" id="{6340E653-D06B-8832-158A-784F10DF13B7}"/>
              </a:ext>
            </a:extLst>
          </p:cNvPr>
          <p:cNvSpPr/>
          <p:nvPr/>
        </p:nvSpPr>
        <p:spPr>
          <a:xfrm>
            <a:off x="1483929" y="3335742"/>
            <a:ext cx="2245259" cy="468369"/>
          </a:xfrm>
          <a:prstGeom prst="roundRect">
            <a:avLst/>
          </a:prstGeom>
          <a:gradFill flip="none" rotWithShape="1">
            <a:gsLst>
              <a:gs pos="0">
                <a:schemeClr val="accent5">
                  <a:lumMod val="75000"/>
                </a:schemeClr>
              </a:gs>
              <a:gs pos="56000">
                <a:schemeClr val="accent5"/>
              </a:gs>
              <a:gs pos="100000">
                <a:schemeClr val="accent5">
                  <a:lumMod val="75000"/>
                </a:schemeClr>
              </a:gs>
            </a:gsLst>
            <a:path path="circle">
              <a:fillToRect t="100000" r="100000"/>
            </a:path>
            <a:tileRect l="-100000" b="-100000"/>
          </a:gradFill>
          <a:ln>
            <a:noFill/>
          </a:ln>
          <a:effectLst>
            <a:outerShdw blurRad="50800" dist="38100" dir="13500000" algn="br"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s-ES">
                <a:latin typeface="Texta Alt" panose="00000500000000000000" pitchFamily="50" charset="0"/>
              </a:rPr>
              <a:t>GUC Agent Monitor</a:t>
            </a:r>
            <a:endParaRPr lang="es-ES_tradnl">
              <a:latin typeface="Texta Alt" panose="00000500000000000000" pitchFamily="50" charset="0"/>
            </a:endParaRPr>
          </a:p>
        </p:txBody>
      </p:sp>
      <p:sp>
        <p:nvSpPr>
          <p:cNvPr id="6" name="bGUCSUPERVISOR">
            <a:extLst>
              <a:ext uri="{FF2B5EF4-FFF2-40B4-BE49-F238E27FC236}">
                <a16:creationId xmlns:a16="http://schemas.microsoft.com/office/drawing/2014/main" id="{4ACA1C63-13EC-1721-0E9B-5C077F3AADD2}"/>
              </a:ext>
            </a:extLst>
          </p:cNvPr>
          <p:cNvSpPr/>
          <p:nvPr/>
        </p:nvSpPr>
        <p:spPr>
          <a:xfrm>
            <a:off x="1477579" y="2741912"/>
            <a:ext cx="2245259" cy="468369"/>
          </a:xfrm>
          <a:prstGeom prst="roundRect">
            <a:avLst/>
          </a:prstGeom>
          <a:gradFill flip="none" rotWithShape="1">
            <a:gsLst>
              <a:gs pos="0">
                <a:schemeClr val="accent5">
                  <a:lumMod val="75000"/>
                </a:schemeClr>
              </a:gs>
              <a:gs pos="56000">
                <a:schemeClr val="accent5"/>
              </a:gs>
              <a:gs pos="100000">
                <a:schemeClr val="accent5">
                  <a:lumMod val="75000"/>
                </a:schemeClr>
              </a:gs>
            </a:gsLst>
            <a:path path="circle">
              <a:fillToRect t="100000" r="100000"/>
            </a:path>
            <a:tileRect l="-100000" b="-100000"/>
          </a:gradFill>
          <a:ln>
            <a:noFill/>
          </a:ln>
          <a:effectLst>
            <a:outerShdw blurRad="50800" dist="38100" dir="13500000" algn="br"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s-ES">
                <a:latin typeface="Texta Alt" panose="00000500000000000000" pitchFamily="50" charset="0"/>
              </a:rPr>
              <a:t>GUC Supervisor</a:t>
            </a:r>
            <a:endParaRPr lang="es-ES_tradnl">
              <a:latin typeface="Texta Alt" panose="00000500000000000000" pitchFamily="50" charset="0"/>
            </a:endParaRPr>
          </a:p>
        </p:txBody>
      </p:sp>
      <p:sp>
        <p:nvSpPr>
          <p:cNvPr id="2" name="bGUCAGENT">
            <a:extLst>
              <a:ext uri="{FF2B5EF4-FFF2-40B4-BE49-F238E27FC236}">
                <a16:creationId xmlns:a16="http://schemas.microsoft.com/office/drawing/2014/main" id="{C9546780-E77A-192D-819F-0AE67B2FF1A4}"/>
              </a:ext>
            </a:extLst>
          </p:cNvPr>
          <p:cNvSpPr/>
          <p:nvPr/>
        </p:nvSpPr>
        <p:spPr>
          <a:xfrm>
            <a:off x="1477579" y="2148082"/>
            <a:ext cx="2245259" cy="468369"/>
          </a:xfrm>
          <a:prstGeom prst="roundRect">
            <a:avLst/>
          </a:prstGeom>
          <a:gradFill flip="none" rotWithShape="1">
            <a:gsLst>
              <a:gs pos="0">
                <a:schemeClr val="accent5">
                  <a:lumMod val="75000"/>
                </a:schemeClr>
              </a:gs>
              <a:gs pos="56000">
                <a:schemeClr val="accent5"/>
              </a:gs>
              <a:gs pos="100000">
                <a:schemeClr val="accent5">
                  <a:lumMod val="75000"/>
                </a:schemeClr>
              </a:gs>
            </a:gsLst>
            <a:path path="circle">
              <a:fillToRect t="100000" r="100000"/>
            </a:path>
            <a:tileRect l="-100000" b="-100000"/>
          </a:gradFill>
          <a:ln>
            <a:noFill/>
          </a:ln>
          <a:effectLst>
            <a:outerShdw blurRad="50800" dist="38100" dir="13500000" algn="br"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s-ES" dirty="0">
                <a:latin typeface="Texta Alt" panose="00000500000000000000" pitchFamily="50" charset="0"/>
              </a:rPr>
              <a:t>GUC </a:t>
            </a:r>
            <a:r>
              <a:rPr lang="es-ES" dirty="0" err="1">
                <a:latin typeface="Texta Alt" panose="00000500000000000000" pitchFamily="50" charset="0"/>
              </a:rPr>
              <a:t>Agent</a:t>
            </a:r>
            <a:endParaRPr lang="es-ES_tradnl" dirty="0">
              <a:latin typeface="Texta Alt" panose="00000500000000000000" pitchFamily="50" charset="0"/>
            </a:endParaRPr>
          </a:p>
        </p:txBody>
      </p:sp>
      <p:sp>
        <p:nvSpPr>
          <p:cNvPr id="14" name="tGUCAGENT">
            <a:extLst>
              <a:ext uri="{FF2B5EF4-FFF2-40B4-BE49-F238E27FC236}">
                <a16:creationId xmlns:a16="http://schemas.microsoft.com/office/drawing/2014/main" id="{A32C8541-C011-6C8E-FF1D-3B7EBC8AF65C}"/>
              </a:ext>
            </a:extLst>
          </p:cNvPr>
          <p:cNvSpPr/>
          <p:nvPr/>
        </p:nvSpPr>
        <p:spPr>
          <a:xfrm>
            <a:off x="4562947" y="2148082"/>
            <a:ext cx="4418091" cy="3437519"/>
          </a:xfrm>
          <a:prstGeom prst="rect">
            <a:avLst/>
          </a:prstGeom>
          <a:solidFill>
            <a:schemeClr val="bg1"/>
          </a:solidFill>
          <a:ln w="28575">
            <a:solidFill>
              <a:srgbClr val="3862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a:solidFill>
                  <a:schemeClr val="tx1"/>
                </a:solidFill>
              </a:rPr>
              <a:t>Facilita el inicio de una sesión CTI con el sistema GUC, el cual gestiona la priorización de las tareas del agente según la configuración predefinida por el supervisor del sistema.</a:t>
            </a:r>
          </a:p>
        </p:txBody>
      </p:sp>
      <p:sp>
        <p:nvSpPr>
          <p:cNvPr id="16" name="xGUCAGENT">
            <a:extLst>
              <a:ext uri="{FF2B5EF4-FFF2-40B4-BE49-F238E27FC236}">
                <a16:creationId xmlns:a16="http://schemas.microsoft.com/office/drawing/2014/main" id="{15B137EC-BEA7-D172-ACC5-7BBE058762D9}"/>
              </a:ext>
            </a:extLst>
          </p:cNvPr>
          <p:cNvSpPr/>
          <p:nvPr/>
        </p:nvSpPr>
        <p:spPr>
          <a:xfrm>
            <a:off x="8866112" y="2018850"/>
            <a:ext cx="241823" cy="241823"/>
          </a:xfrm>
          <a:prstGeom prst="ellipse">
            <a:avLst/>
          </a:prstGeom>
          <a:gradFill>
            <a:gsLst>
              <a:gs pos="0">
                <a:schemeClr val="accent5">
                  <a:satMod val="103000"/>
                  <a:lumMod val="102000"/>
                  <a:tint val="94000"/>
                </a:schemeClr>
              </a:gs>
              <a:gs pos="56000">
                <a:schemeClr val="accent5">
                  <a:lumMod val="75000"/>
                </a:schemeClr>
              </a:gs>
              <a:gs pos="100000">
                <a:schemeClr val="accent5"/>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a:t>X</a:t>
            </a:r>
            <a:endParaRPr lang="es-ES_tradnl"/>
          </a:p>
        </p:txBody>
      </p:sp>
      <p:sp>
        <p:nvSpPr>
          <p:cNvPr id="17" name="tGUCSUPERVISOR">
            <a:extLst>
              <a:ext uri="{FF2B5EF4-FFF2-40B4-BE49-F238E27FC236}">
                <a16:creationId xmlns:a16="http://schemas.microsoft.com/office/drawing/2014/main" id="{4E82BCA7-B435-ED96-239B-A296D8AD70DF}"/>
              </a:ext>
            </a:extLst>
          </p:cNvPr>
          <p:cNvSpPr/>
          <p:nvPr/>
        </p:nvSpPr>
        <p:spPr>
          <a:xfrm>
            <a:off x="4566766" y="2143941"/>
            <a:ext cx="4418091" cy="3437519"/>
          </a:xfrm>
          <a:prstGeom prst="rect">
            <a:avLst/>
          </a:prstGeom>
          <a:solidFill>
            <a:schemeClr val="bg1"/>
          </a:solidFill>
          <a:ln w="28575">
            <a:solidFill>
              <a:srgbClr val="3862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a:solidFill>
                  <a:schemeClr val="tx1"/>
                </a:solidFill>
              </a:rPr>
              <a:t>Permite la modificación de cualquier parámetro de funcionamiento de los servicios y campañas del Contact-Center, así como el acceso al </a:t>
            </a:r>
            <a:r>
              <a:rPr lang="es-ES" err="1">
                <a:solidFill>
                  <a:schemeClr val="tx1"/>
                </a:solidFill>
              </a:rPr>
              <a:t>reporting</a:t>
            </a:r>
            <a:r>
              <a:rPr lang="es-ES">
                <a:solidFill>
                  <a:schemeClr val="tx1"/>
                </a:solidFill>
              </a:rPr>
              <a:t> de explotación, al mantenimiento de puestos y agentes, a la grabación de llamadas y a todas las características de configuración de la plataforma.</a:t>
            </a:r>
          </a:p>
        </p:txBody>
      </p:sp>
      <p:sp>
        <p:nvSpPr>
          <p:cNvPr id="18" name="xGUCSUPERVISOR">
            <a:extLst>
              <a:ext uri="{FF2B5EF4-FFF2-40B4-BE49-F238E27FC236}">
                <a16:creationId xmlns:a16="http://schemas.microsoft.com/office/drawing/2014/main" id="{2FE44F1B-1421-9B06-1BA7-F142B0CBD913}"/>
              </a:ext>
            </a:extLst>
          </p:cNvPr>
          <p:cNvSpPr/>
          <p:nvPr/>
        </p:nvSpPr>
        <p:spPr>
          <a:xfrm>
            <a:off x="8869931" y="2014709"/>
            <a:ext cx="241823" cy="241823"/>
          </a:xfrm>
          <a:prstGeom prst="ellipse">
            <a:avLst/>
          </a:prstGeom>
          <a:gradFill>
            <a:gsLst>
              <a:gs pos="0">
                <a:schemeClr val="accent5">
                  <a:satMod val="103000"/>
                  <a:lumMod val="102000"/>
                  <a:tint val="94000"/>
                </a:schemeClr>
              </a:gs>
              <a:gs pos="56000">
                <a:schemeClr val="accent5">
                  <a:lumMod val="75000"/>
                </a:schemeClr>
              </a:gs>
              <a:gs pos="100000">
                <a:schemeClr val="accent5"/>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a:t>X</a:t>
            </a:r>
            <a:endParaRPr lang="es-ES_tradnl"/>
          </a:p>
        </p:txBody>
      </p:sp>
      <p:sp>
        <p:nvSpPr>
          <p:cNvPr id="19" name="tGUCAGENTMONITOR">
            <a:extLst>
              <a:ext uri="{FF2B5EF4-FFF2-40B4-BE49-F238E27FC236}">
                <a16:creationId xmlns:a16="http://schemas.microsoft.com/office/drawing/2014/main" id="{34556AA7-07AA-00A2-93CC-25DAEECFE6AA}"/>
              </a:ext>
            </a:extLst>
          </p:cNvPr>
          <p:cNvSpPr/>
          <p:nvPr/>
        </p:nvSpPr>
        <p:spPr>
          <a:xfrm>
            <a:off x="4562947" y="2143941"/>
            <a:ext cx="4418091" cy="3437519"/>
          </a:xfrm>
          <a:prstGeom prst="rect">
            <a:avLst/>
          </a:prstGeom>
          <a:solidFill>
            <a:schemeClr val="bg1"/>
          </a:solidFill>
          <a:ln w="28575">
            <a:solidFill>
              <a:srgbClr val="3862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a:solidFill>
                  <a:schemeClr val="tx1"/>
                </a:solidFill>
              </a:rPr>
              <a:t>Herramienta de monitorización en tiempo real que proporciona información detallada sobre el estado de los agentes, campañas y el motor de marcación. Permite agregar o quitar agentes de una campaña sobre la marcha, cambiar agentes entre servicios, mostrar totales agrupados por servicio, visualizar la actividad en tiempo real del marcador automático y obtener estadísticas sobre las colas de las campañas.</a:t>
            </a:r>
          </a:p>
        </p:txBody>
      </p:sp>
      <p:sp>
        <p:nvSpPr>
          <p:cNvPr id="20" name="xGUCAGENTMONITOR">
            <a:extLst>
              <a:ext uri="{FF2B5EF4-FFF2-40B4-BE49-F238E27FC236}">
                <a16:creationId xmlns:a16="http://schemas.microsoft.com/office/drawing/2014/main" id="{42D6BD1A-3F26-737F-90C6-9DBE4D0C93F0}"/>
              </a:ext>
            </a:extLst>
          </p:cNvPr>
          <p:cNvSpPr/>
          <p:nvPr/>
        </p:nvSpPr>
        <p:spPr>
          <a:xfrm>
            <a:off x="8866112" y="2014709"/>
            <a:ext cx="241823" cy="241823"/>
          </a:xfrm>
          <a:prstGeom prst="ellipse">
            <a:avLst/>
          </a:prstGeom>
          <a:gradFill>
            <a:gsLst>
              <a:gs pos="0">
                <a:schemeClr val="accent5">
                  <a:satMod val="103000"/>
                  <a:lumMod val="102000"/>
                  <a:tint val="94000"/>
                </a:schemeClr>
              </a:gs>
              <a:gs pos="56000">
                <a:schemeClr val="accent5">
                  <a:lumMod val="75000"/>
                </a:schemeClr>
              </a:gs>
              <a:gs pos="100000">
                <a:schemeClr val="accent5"/>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a:t>X</a:t>
            </a:r>
            <a:endParaRPr lang="es-ES_tradnl"/>
          </a:p>
        </p:txBody>
      </p:sp>
      <p:sp>
        <p:nvSpPr>
          <p:cNvPr id="21" name="tGUCQUEUEMONITOR">
            <a:extLst>
              <a:ext uri="{FF2B5EF4-FFF2-40B4-BE49-F238E27FC236}">
                <a16:creationId xmlns:a16="http://schemas.microsoft.com/office/drawing/2014/main" id="{A0DFF04D-FDE3-41A8-AACC-71AD9ACBEFA3}"/>
              </a:ext>
            </a:extLst>
          </p:cNvPr>
          <p:cNvSpPr/>
          <p:nvPr/>
        </p:nvSpPr>
        <p:spPr>
          <a:xfrm>
            <a:off x="4570585" y="2143941"/>
            <a:ext cx="4418091" cy="3437519"/>
          </a:xfrm>
          <a:prstGeom prst="rect">
            <a:avLst/>
          </a:prstGeom>
          <a:solidFill>
            <a:schemeClr val="bg1"/>
          </a:solidFill>
          <a:ln w="28575">
            <a:solidFill>
              <a:srgbClr val="3862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a:solidFill>
                  <a:schemeClr val="tx1"/>
                </a:solidFill>
              </a:rPr>
              <a:t>Herramienta de monitorización en tiempo real que proporciona información detallada sobre el estado de las colas de campañas. Este módulo presenta una tabla con una amplia gama de datos estadísticos sobre las campañas y los tiempos, y también incluye un formulario para configurar las preferencias de visualización.</a:t>
            </a:r>
          </a:p>
        </p:txBody>
      </p:sp>
      <p:sp>
        <p:nvSpPr>
          <p:cNvPr id="22" name="xGUCQUEUEMONITOR">
            <a:extLst>
              <a:ext uri="{FF2B5EF4-FFF2-40B4-BE49-F238E27FC236}">
                <a16:creationId xmlns:a16="http://schemas.microsoft.com/office/drawing/2014/main" id="{3559A0B8-95C8-DF5A-353B-9C62C1EA6A10}"/>
              </a:ext>
            </a:extLst>
          </p:cNvPr>
          <p:cNvSpPr/>
          <p:nvPr/>
        </p:nvSpPr>
        <p:spPr>
          <a:xfrm>
            <a:off x="8873750" y="2014709"/>
            <a:ext cx="241823" cy="241823"/>
          </a:xfrm>
          <a:prstGeom prst="ellipse">
            <a:avLst/>
          </a:prstGeom>
          <a:gradFill>
            <a:gsLst>
              <a:gs pos="0">
                <a:schemeClr val="accent5">
                  <a:satMod val="103000"/>
                  <a:lumMod val="102000"/>
                  <a:tint val="94000"/>
                </a:schemeClr>
              </a:gs>
              <a:gs pos="56000">
                <a:schemeClr val="accent5">
                  <a:lumMod val="75000"/>
                </a:schemeClr>
              </a:gs>
              <a:gs pos="100000">
                <a:schemeClr val="accent5"/>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a:t>X</a:t>
            </a:r>
            <a:endParaRPr lang="es-ES_tradnl"/>
          </a:p>
        </p:txBody>
      </p:sp>
      <p:sp>
        <p:nvSpPr>
          <p:cNvPr id="23" name="tGUCREPORTING">
            <a:extLst>
              <a:ext uri="{FF2B5EF4-FFF2-40B4-BE49-F238E27FC236}">
                <a16:creationId xmlns:a16="http://schemas.microsoft.com/office/drawing/2014/main" id="{251047D7-2E00-AE18-355E-A977D9483690}"/>
              </a:ext>
            </a:extLst>
          </p:cNvPr>
          <p:cNvSpPr/>
          <p:nvPr/>
        </p:nvSpPr>
        <p:spPr>
          <a:xfrm>
            <a:off x="4570585" y="2148925"/>
            <a:ext cx="4418091" cy="3437519"/>
          </a:xfrm>
          <a:prstGeom prst="rect">
            <a:avLst/>
          </a:prstGeom>
          <a:solidFill>
            <a:schemeClr val="bg1"/>
          </a:solidFill>
          <a:ln w="28575">
            <a:solidFill>
              <a:srgbClr val="3862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a:solidFill>
                  <a:schemeClr val="tx1"/>
                </a:solidFill>
              </a:rPr>
              <a:t>Este módulo está diseñado para la creación, edición y consumo de informes personalizados de todo tipo, aprovechando la base de datos de nuestra plataforma. Ofrece la capacidad de realizar procesos de exportación de datos en lotes, así como el envío de datos a paneles de control, bases de datos, entre otros, para su posterior análisis y aprovechamiento</a:t>
            </a:r>
          </a:p>
        </p:txBody>
      </p:sp>
      <p:sp>
        <p:nvSpPr>
          <p:cNvPr id="24" name="xGUCREPORTING">
            <a:extLst>
              <a:ext uri="{FF2B5EF4-FFF2-40B4-BE49-F238E27FC236}">
                <a16:creationId xmlns:a16="http://schemas.microsoft.com/office/drawing/2014/main" id="{0A289C8B-57BF-511F-C6E5-FA4D4CC05900}"/>
              </a:ext>
            </a:extLst>
          </p:cNvPr>
          <p:cNvSpPr/>
          <p:nvPr/>
        </p:nvSpPr>
        <p:spPr>
          <a:xfrm>
            <a:off x="8873750" y="2019693"/>
            <a:ext cx="241823" cy="241823"/>
          </a:xfrm>
          <a:prstGeom prst="ellipse">
            <a:avLst/>
          </a:prstGeom>
          <a:gradFill>
            <a:gsLst>
              <a:gs pos="0">
                <a:schemeClr val="accent5">
                  <a:satMod val="103000"/>
                  <a:lumMod val="102000"/>
                  <a:tint val="94000"/>
                </a:schemeClr>
              </a:gs>
              <a:gs pos="56000">
                <a:schemeClr val="accent5">
                  <a:lumMod val="75000"/>
                </a:schemeClr>
              </a:gs>
              <a:gs pos="100000">
                <a:schemeClr val="accent5"/>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a:t>X</a:t>
            </a:r>
            <a:endParaRPr lang="es-ES_tradnl"/>
          </a:p>
        </p:txBody>
      </p:sp>
      <p:sp>
        <p:nvSpPr>
          <p:cNvPr id="25" name="tGUCDEVELOPER">
            <a:extLst>
              <a:ext uri="{FF2B5EF4-FFF2-40B4-BE49-F238E27FC236}">
                <a16:creationId xmlns:a16="http://schemas.microsoft.com/office/drawing/2014/main" id="{3F019DA5-366A-FE90-5620-1F14B60D19A0}"/>
              </a:ext>
            </a:extLst>
          </p:cNvPr>
          <p:cNvSpPr/>
          <p:nvPr/>
        </p:nvSpPr>
        <p:spPr>
          <a:xfrm>
            <a:off x="4565523" y="2146112"/>
            <a:ext cx="4418091" cy="3437519"/>
          </a:xfrm>
          <a:prstGeom prst="rect">
            <a:avLst/>
          </a:prstGeom>
          <a:solidFill>
            <a:schemeClr val="bg1"/>
          </a:solidFill>
          <a:ln w="28575">
            <a:solidFill>
              <a:srgbClr val="3862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Este módulo permite crear, modificar y configurar formularios para las campañas en GUC </a:t>
            </a:r>
            <a:r>
              <a:rPr lang="es-ES" dirty="0" err="1">
                <a:solidFill>
                  <a:schemeClr val="tx1"/>
                </a:solidFill>
              </a:rPr>
              <a:t>Agent</a:t>
            </a:r>
            <a:r>
              <a:rPr lang="es-ES" dirty="0">
                <a:solidFill>
                  <a:schemeClr val="tx1"/>
                </a:solidFill>
              </a:rPr>
              <a:t>, incluyendo accesos a bases de datos y campos necesarios.</a:t>
            </a:r>
          </a:p>
        </p:txBody>
      </p:sp>
      <p:sp>
        <p:nvSpPr>
          <p:cNvPr id="27" name="xGUCDEVELOPER">
            <a:extLst>
              <a:ext uri="{FF2B5EF4-FFF2-40B4-BE49-F238E27FC236}">
                <a16:creationId xmlns:a16="http://schemas.microsoft.com/office/drawing/2014/main" id="{94A43E83-CDF4-96E8-1EB8-022B620C2B6B}"/>
              </a:ext>
            </a:extLst>
          </p:cNvPr>
          <p:cNvSpPr/>
          <p:nvPr/>
        </p:nvSpPr>
        <p:spPr>
          <a:xfrm>
            <a:off x="8868688" y="2016880"/>
            <a:ext cx="241823" cy="241823"/>
          </a:xfrm>
          <a:prstGeom prst="ellipse">
            <a:avLst/>
          </a:prstGeom>
          <a:gradFill>
            <a:gsLst>
              <a:gs pos="0">
                <a:schemeClr val="accent5">
                  <a:satMod val="103000"/>
                  <a:lumMod val="102000"/>
                  <a:tint val="94000"/>
                </a:schemeClr>
              </a:gs>
              <a:gs pos="56000">
                <a:schemeClr val="accent5">
                  <a:lumMod val="75000"/>
                </a:schemeClr>
              </a:gs>
              <a:gs pos="100000">
                <a:schemeClr val="accent5"/>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a:t>X</a:t>
            </a:r>
            <a:endParaRPr lang="es-ES_tradnl"/>
          </a:p>
        </p:txBody>
      </p:sp>
      <p:pic>
        <p:nvPicPr>
          <p:cNvPr id="4" name="Imagen 3" descr="Logotipo&#10;&#10;Descripción generada automáticamente">
            <a:extLst>
              <a:ext uri="{FF2B5EF4-FFF2-40B4-BE49-F238E27FC236}">
                <a16:creationId xmlns:a16="http://schemas.microsoft.com/office/drawing/2014/main" id="{A3FB3192-9050-24D2-E042-958A4031DE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2206" y="2498803"/>
            <a:ext cx="118270" cy="118270"/>
          </a:xfrm>
          <a:prstGeom prst="rect">
            <a:avLst/>
          </a:prstGeom>
        </p:spPr>
      </p:pic>
      <p:pic>
        <p:nvPicPr>
          <p:cNvPr id="5" name="Imagen 4" descr="Logotipo&#10;&#10;Descripción generada automáticamente">
            <a:extLst>
              <a:ext uri="{FF2B5EF4-FFF2-40B4-BE49-F238E27FC236}">
                <a16:creationId xmlns:a16="http://schemas.microsoft.com/office/drawing/2014/main" id="{D0057D35-5E1B-F6BA-1433-5D556BAF40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2206" y="3098908"/>
            <a:ext cx="118270" cy="118270"/>
          </a:xfrm>
          <a:prstGeom prst="rect">
            <a:avLst/>
          </a:prstGeom>
        </p:spPr>
      </p:pic>
      <p:pic>
        <p:nvPicPr>
          <p:cNvPr id="11" name="Imagen 10" descr="Logotipo&#10;&#10;Descripción generada automáticamente">
            <a:extLst>
              <a:ext uri="{FF2B5EF4-FFF2-40B4-BE49-F238E27FC236}">
                <a16:creationId xmlns:a16="http://schemas.microsoft.com/office/drawing/2014/main" id="{A5B94AE1-BC57-43E5-A516-87B1878256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94413" y="3706536"/>
            <a:ext cx="118270" cy="118270"/>
          </a:xfrm>
          <a:prstGeom prst="rect">
            <a:avLst/>
          </a:prstGeom>
        </p:spPr>
      </p:pic>
      <p:pic>
        <p:nvPicPr>
          <p:cNvPr id="12" name="Imagen 11" descr="Logotipo&#10;&#10;Descripción generada automáticamente">
            <a:extLst>
              <a:ext uri="{FF2B5EF4-FFF2-40B4-BE49-F238E27FC236}">
                <a16:creationId xmlns:a16="http://schemas.microsoft.com/office/drawing/2014/main" id="{EFD38976-FB52-F221-0C08-670E923D0C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6447" y="4289996"/>
            <a:ext cx="118270" cy="118270"/>
          </a:xfrm>
          <a:prstGeom prst="rect">
            <a:avLst/>
          </a:prstGeom>
        </p:spPr>
      </p:pic>
      <p:pic>
        <p:nvPicPr>
          <p:cNvPr id="13" name="Imagen 12" descr="Logotipo&#10;&#10;Descripción generada automáticamente">
            <a:extLst>
              <a:ext uri="{FF2B5EF4-FFF2-40B4-BE49-F238E27FC236}">
                <a16:creationId xmlns:a16="http://schemas.microsoft.com/office/drawing/2014/main" id="{37FE06E0-A25E-B2D6-526D-71226CB9ED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6233" y="4888318"/>
            <a:ext cx="118270" cy="118270"/>
          </a:xfrm>
          <a:prstGeom prst="rect">
            <a:avLst/>
          </a:prstGeom>
        </p:spPr>
      </p:pic>
      <p:pic>
        <p:nvPicPr>
          <p:cNvPr id="26" name="Imagen 25" descr="Logotipo&#10;&#10;Descripción generada automáticamente">
            <a:extLst>
              <a:ext uri="{FF2B5EF4-FFF2-40B4-BE49-F238E27FC236}">
                <a16:creationId xmlns:a16="http://schemas.microsoft.com/office/drawing/2014/main" id="{598EAD93-223E-F6BE-74AC-B8A6B420ED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4503" y="5488289"/>
            <a:ext cx="118270" cy="118270"/>
          </a:xfrm>
          <a:prstGeom prst="rect">
            <a:avLst/>
          </a:prstGeom>
        </p:spPr>
      </p:pic>
    </p:spTree>
    <p:extLst>
      <p:ext uri="{BB962C8B-B14F-4D97-AF65-F5344CB8AC3E}">
        <p14:creationId xmlns:p14="http://schemas.microsoft.com/office/powerpoint/2010/main" val="10813706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nextCondLst>
                <p:cond evt="onClick" delay="0">
                  <p:tgtEl>
                    <p:spTgt spid="2"/>
                  </p:tgtEl>
                </p:cond>
              </p:nextCondLst>
            </p:seq>
            <p:seq concurrent="1" nextAc="seek">
              <p:cTn id="11" restart="whenNotActive" fill="hold" evtFilter="cancelBubble" nodeType="interactiveSeq">
                <p:stCondLst>
                  <p:cond evt="onClick" delay="0">
                    <p:tgtEl>
                      <p:spTgt spid="6"/>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8"/>
                    </p:tgtEl>
                  </p:cond>
                </p:stCondLst>
                <p:endSync evt="end" delay="0">
                  <p:rtn val="all"/>
                </p:endSync>
                <p:childTnLst>
                  <p:par>
                    <p:cTn id="30" fill="hold">
                      <p:stCondLst>
                        <p:cond delay="0"/>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nextCondLst>
                <p:cond evt="onClick" delay="0">
                  <p:tgtEl>
                    <p:spTgt spid="8"/>
                  </p:tgtEl>
                </p:cond>
              </p:nextCondLst>
            </p:seq>
            <p:seq concurrent="1" nextAc="seek">
              <p:cTn id="38" restart="whenNotActive" fill="hold" evtFilter="cancelBubble" nodeType="interactiveSeq">
                <p:stCondLst>
                  <p:cond evt="onClick" delay="0">
                    <p:tgtEl>
                      <p:spTgt spid="9"/>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childTnLst>
              </p:cTn>
              <p:nextCondLst>
                <p:cond evt="onClick" delay="0">
                  <p:tgtEl>
                    <p:spTgt spid="9"/>
                  </p:tgtEl>
                </p:cond>
              </p:nextCondLst>
            </p:seq>
            <p:seq concurrent="1" nextAc="seek">
              <p:cTn id="47" restart="whenNotActive" fill="hold" evtFilter="cancelBubble" nodeType="interactiveSeq">
                <p:stCondLst>
                  <p:cond evt="onClick" delay="0">
                    <p:tgtEl>
                      <p:spTgt spid="10"/>
                    </p:tgtEl>
                  </p:cond>
                </p:stCondLst>
                <p:endSync evt="end" delay="0">
                  <p:rtn val="all"/>
                </p:endSync>
                <p:childTnLst>
                  <p:par>
                    <p:cTn id="48" fill="hold">
                      <p:stCondLst>
                        <p:cond delay="0"/>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childTnLst>
                    </p:cTn>
                  </p:par>
                </p:childTnLst>
              </p:cTn>
              <p:nextCondLst>
                <p:cond evt="onClick" delay="0">
                  <p:tgtEl>
                    <p:spTgt spid="10"/>
                  </p:tgtEl>
                </p:cond>
              </p:nextCondLst>
            </p:seq>
            <p:seq concurrent="1" nextAc="seek">
              <p:cTn id="56" restart="whenNotActive" fill="hold" evtFilter="cancelBubble" nodeType="interactiveSeq">
                <p:stCondLst>
                  <p:cond evt="onClick" delay="0">
                    <p:tgtEl>
                      <p:spTgt spid="16"/>
                    </p:tgtEl>
                  </p:cond>
                </p:stCondLst>
                <p:endSync evt="end" delay="0">
                  <p:rtn val="all"/>
                </p:endSync>
                <p:childTnLst>
                  <p:par>
                    <p:cTn id="57" fill="hold">
                      <p:stCondLst>
                        <p:cond delay="0"/>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14"/>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63" restart="whenNotActive" fill="hold" evtFilter="cancelBubble" nodeType="interactiveSeq">
                <p:stCondLst>
                  <p:cond evt="onClick" delay="0">
                    <p:tgtEl>
                      <p:spTgt spid="18"/>
                    </p:tgtEl>
                  </p:cond>
                </p:stCondLst>
                <p:endSync evt="end" delay="0">
                  <p:rtn val="all"/>
                </p:endSync>
                <p:childTnLst>
                  <p:par>
                    <p:cTn id="64" fill="hold">
                      <p:stCondLst>
                        <p:cond delay="0"/>
                      </p:stCondLst>
                      <p:childTnLst>
                        <p:par>
                          <p:cTn id="65" fill="hold">
                            <p:stCondLst>
                              <p:cond delay="0"/>
                            </p:stCondLst>
                            <p:childTnLst>
                              <p:par>
                                <p:cTn id="66" presetID="1" presetClass="exit" presetSubtype="0" fill="hold" grpId="1" nodeType="clickEffect">
                                  <p:stCondLst>
                                    <p:cond delay="0"/>
                                  </p:stCondLst>
                                  <p:childTnLst>
                                    <p:set>
                                      <p:cBhvr>
                                        <p:cTn id="67" dur="1" fill="hold">
                                          <p:stCondLst>
                                            <p:cond delay="0"/>
                                          </p:stCondLst>
                                        </p:cTn>
                                        <p:tgtEl>
                                          <p:spTgt spid="17"/>
                                        </p:tgtEl>
                                        <p:attrNameLst>
                                          <p:attrName>style.visibility</p:attrName>
                                        </p:attrNameLst>
                                      </p:cBhvr>
                                      <p:to>
                                        <p:strVal val="hidden"/>
                                      </p:to>
                                    </p:set>
                                  </p:childTnLst>
                                </p:cTn>
                              </p:par>
                              <p:par>
                                <p:cTn id="68" presetID="1" presetClass="exit" presetSubtype="0" fill="hold" grpId="1" nodeType="withEffect">
                                  <p:stCondLst>
                                    <p:cond delay="0"/>
                                  </p:stCondLst>
                                  <p:childTnLst>
                                    <p:set>
                                      <p:cBhvr>
                                        <p:cTn id="69"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70" restart="whenNotActive" fill="hold" evtFilter="cancelBubble" nodeType="interactiveSeq">
                <p:stCondLst>
                  <p:cond evt="onClick" delay="0">
                    <p:tgtEl>
                      <p:spTgt spid="20"/>
                    </p:tgtEl>
                  </p:cond>
                </p:stCondLst>
                <p:endSync evt="end" delay="0">
                  <p:rtn val="all"/>
                </p:endSync>
                <p:childTnLst>
                  <p:par>
                    <p:cTn id="71" fill="hold">
                      <p:stCondLst>
                        <p:cond delay="0"/>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19"/>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77" restart="whenNotActive" fill="hold" evtFilter="cancelBubble" nodeType="interactiveSeq">
                <p:stCondLst>
                  <p:cond evt="onClick" delay="0">
                    <p:tgtEl>
                      <p:spTgt spid="22"/>
                    </p:tgtEl>
                  </p:cond>
                </p:stCondLst>
                <p:endSync evt="end" delay="0">
                  <p:rtn val="all"/>
                </p:endSync>
                <p:childTnLst>
                  <p:par>
                    <p:cTn id="78" fill="hold">
                      <p:stCondLst>
                        <p:cond delay="0"/>
                      </p:stCondLst>
                      <p:childTnLst>
                        <p:par>
                          <p:cTn id="79" fill="hold">
                            <p:stCondLst>
                              <p:cond delay="0"/>
                            </p:stCondLst>
                            <p:childTnLst>
                              <p:par>
                                <p:cTn id="80" presetID="1" presetClass="exit" presetSubtype="0" fill="hold" grpId="1" nodeType="clickEffect">
                                  <p:stCondLst>
                                    <p:cond delay="0"/>
                                  </p:stCondLst>
                                  <p:childTnLst>
                                    <p:set>
                                      <p:cBhvr>
                                        <p:cTn id="81" dur="1" fill="hold">
                                          <p:stCondLst>
                                            <p:cond delay="0"/>
                                          </p:stCondLst>
                                        </p:cTn>
                                        <p:tgtEl>
                                          <p:spTgt spid="21"/>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84" restart="whenNotActive" fill="hold" evtFilter="cancelBubble" nodeType="interactiveSeq">
                <p:stCondLst>
                  <p:cond evt="onClick" delay="0">
                    <p:tgtEl>
                      <p:spTgt spid="24"/>
                    </p:tgtEl>
                  </p:cond>
                </p:stCondLst>
                <p:endSync evt="end" delay="0">
                  <p:rtn val="all"/>
                </p:endSync>
                <p:childTnLst>
                  <p:par>
                    <p:cTn id="85" fill="hold">
                      <p:stCondLst>
                        <p:cond delay="0"/>
                      </p:stCondLst>
                      <p:childTnLst>
                        <p:par>
                          <p:cTn id="86" fill="hold">
                            <p:stCondLst>
                              <p:cond delay="0"/>
                            </p:stCondLst>
                            <p:childTnLst>
                              <p:par>
                                <p:cTn id="87" presetID="1" presetClass="exit" presetSubtype="0" fill="hold" grpId="1" nodeType="clickEffect">
                                  <p:stCondLst>
                                    <p:cond delay="0"/>
                                  </p:stCondLst>
                                  <p:childTnLst>
                                    <p:set>
                                      <p:cBhvr>
                                        <p:cTn id="88" dur="1" fill="hold">
                                          <p:stCondLst>
                                            <p:cond delay="0"/>
                                          </p:stCondLst>
                                        </p:cTn>
                                        <p:tgtEl>
                                          <p:spTgt spid="23"/>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91" restart="whenNotActive" fill="hold" evtFilter="cancelBubble" nodeType="interactiveSeq">
                <p:stCondLst>
                  <p:cond evt="onClick" delay="0">
                    <p:tgtEl>
                      <p:spTgt spid="27"/>
                    </p:tgtEl>
                  </p:cond>
                </p:stCondLst>
                <p:endSync evt="end" delay="0">
                  <p:rtn val="all"/>
                </p:endSync>
                <p:childTnLst>
                  <p:par>
                    <p:cTn id="92" fill="hold">
                      <p:stCondLst>
                        <p:cond delay="0"/>
                      </p:stCondLst>
                      <p:childTnLst>
                        <p:par>
                          <p:cTn id="93" fill="hold">
                            <p:stCondLst>
                              <p:cond delay="0"/>
                            </p:stCondLst>
                            <p:childTnLst>
                              <p:par>
                                <p:cTn id="94" presetID="1" presetClass="exit" presetSubtype="0" fill="hold" grpId="1" nodeType="clickEffect">
                                  <p:stCondLst>
                                    <p:cond delay="0"/>
                                  </p:stCondLst>
                                  <p:childTnLst>
                                    <p:set>
                                      <p:cBhvr>
                                        <p:cTn id="95" dur="1" fill="hold">
                                          <p:stCondLst>
                                            <p:cond delay="0"/>
                                          </p:stCondLst>
                                        </p:cTn>
                                        <p:tgtEl>
                                          <p:spTgt spid="25"/>
                                        </p:tgtEl>
                                        <p:attrNameLst>
                                          <p:attrName>style.visibility</p:attrName>
                                        </p:attrNameLst>
                                      </p:cBhvr>
                                      <p:to>
                                        <p:strVal val="hidden"/>
                                      </p:to>
                                    </p:set>
                                  </p:childTnLst>
                                </p:cTn>
                              </p:par>
                              <p:par>
                                <p:cTn id="96" presetID="1" presetClass="exit" presetSubtype="0" fill="hold" grpId="1" nodeType="withEffect">
                                  <p:stCondLst>
                                    <p:cond delay="0"/>
                                  </p:stCondLst>
                                  <p:childTnLst>
                                    <p:set>
                                      <p:cBhvr>
                                        <p:cTn id="97"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14" grpId="0" animBg="1"/>
      <p:bldP spid="14"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7" grpId="0" animBg="1"/>
      <p:bldP spid="27" grpId="1"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50235D4-0CAF-E1A5-6D84-CCE83E8285E8}"/>
            </a:ext>
          </a:extLst>
        </p:cNvPr>
        <p:cNvGrpSpPr/>
        <p:nvPr/>
      </p:nvGrpSpPr>
      <p:grpSpPr>
        <a:xfrm>
          <a:off x="0" y="0"/>
          <a:ext cx="0" cy="0"/>
          <a:chOff x="0" y="0"/>
          <a:chExt cx="0" cy="0"/>
        </a:xfrm>
      </p:grpSpPr>
      <p:sp>
        <p:nvSpPr>
          <p:cNvPr id="3" name="TextBox 29">
            <a:extLst>
              <a:ext uri="{FF2B5EF4-FFF2-40B4-BE49-F238E27FC236}">
                <a16:creationId xmlns:a16="http://schemas.microsoft.com/office/drawing/2014/main" id="{A68197E1-CBD6-3F95-6C7E-1B55ED4A69CB}"/>
              </a:ext>
            </a:extLst>
          </p:cNvPr>
          <p:cNvSpPr txBox="1">
            <a:spLocks noGrp="1" noRot="1" noMove="1" noResize="1" noEditPoints="1" noAdjustHandles="1" noChangeArrowheads="1" noChangeShapeType="1"/>
          </p:cNvSpPr>
          <p:nvPr/>
        </p:nvSpPr>
        <p:spPr>
          <a:xfrm>
            <a:off x="0" y="709200"/>
            <a:ext cx="9906000" cy="400110"/>
          </a:xfrm>
          <a:prstGeom prst="rect">
            <a:avLst/>
          </a:prstGeom>
          <a:noFill/>
        </p:spPr>
        <p:txBody>
          <a:bodyPr wrap="square" rtlCol="0">
            <a:spAutoFit/>
          </a:bodyPr>
          <a:lstStyle/>
          <a:p>
            <a:pPr algn="ctr" defTabSz="185714">
              <a:defRPr/>
            </a:pPr>
            <a:r>
              <a:rPr lang="en-US" sz="2000" b="1">
                <a:solidFill>
                  <a:schemeClr val="tx1">
                    <a:lumMod val="90000"/>
                    <a:lumOff val="10000"/>
                  </a:schemeClr>
                </a:solidFill>
                <a:latin typeface="Texta Alt Book" pitchFamily="2" charset="77"/>
                <a:cs typeface="Fredoka Medium" pitchFamily="2" charset="-79"/>
              </a:rPr>
              <a:t>GUC </a:t>
            </a:r>
            <a:r>
              <a:rPr lang="en-US" sz="2000" b="1" err="1">
                <a:solidFill>
                  <a:schemeClr val="tx1">
                    <a:lumMod val="90000"/>
                    <a:lumOff val="10000"/>
                  </a:schemeClr>
                </a:solidFill>
                <a:latin typeface="Texta Alt Book" pitchFamily="2" charset="77"/>
                <a:cs typeface="Fredoka Medium" pitchFamily="2" charset="-79"/>
              </a:rPr>
              <a:t>Conferencias</a:t>
            </a:r>
            <a:endParaRPr lang="en-US" sz="2000" b="1">
              <a:solidFill>
                <a:schemeClr val="tx1">
                  <a:lumMod val="90000"/>
                  <a:lumOff val="10000"/>
                </a:schemeClr>
              </a:solidFill>
              <a:latin typeface="Texta Alt Book" pitchFamily="2" charset="77"/>
              <a:cs typeface="Fredoka Medium" pitchFamily="2" charset="-79"/>
            </a:endParaRPr>
          </a:p>
        </p:txBody>
      </p:sp>
      <p:sp>
        <p:nvSpPr>
          <p:cNvPr id="15" name="Marcador de número de diapositiva 1">
            <a:extLst>
              <a:ext uri="{FF2B5EF4-FFF2-40B4-BE49-F238E27FC236}">
                <a16:creationId xmlns:a16="http://schemas.microsoft.com/office/drawing/2014/main" id="{FAD77F72-61C1-7184-AA8F-B2D0C919DABE}"/>
              </a:ext>
            </a:extLst>
          </p:cNvPr>
          <p:cNvSpPr>
            <a:spLocks noGrp="1" noRot="1" noMove="1" noResize="1" noEditPoints="1" noAdjustHandles="1" noChangeArrowheads="1" noChangeShapeType="1"/>
          </p:cNvSpPr>
          <p:nvPr>
            <p:ph type="sldNum" sz="quarter" idx="12"/>
          </p:nvPr>
        </p:nvSpPr>
        <p:spPr>
          <a:xfrm>
            <a:off x="9492439" y="6608999"/>
            <a:ext cx="479426" cy="365125"/>
          </a:xfrm>
        </p:spPr>
        <p:txBody>
          <a:bodyPr/>
          <a:lstStyle/>
          <a:p>
            <a:fld id="{B67A785B-7D4F-4E2B-A288-83329498BEF2}" type="slidenum">
              <a:rPr lang="es-ES" sz="700">
                <a:solidFill>
                  <a:schemeClr val="bg1"/>
                </a:solidFill>
              </a:rPr>
              <a:t>31</a:t>
            </a:fld>
            <a:r>
              <a:rPr lang="es-ES" sz="700">
                <a:solidFill>
                  <a:schemeClr val="bg1"/>
                </a:solidFill>
              </a:rPr>
              <a:t>/51</a:t>
            </a:r>
          </a:p>
        </p:txBody>
      </p:sp>
      <p:grpSp>
        <p:nvGrpSpPr>
          <p:cNvPr id="30" name="Grupo 29">
            <a:extLst>
              <a:ext uri="{FF2B5EF4-FFF2-40B4-BE49-F238E27FC236}">
                <a16:creationId xmlns:a16="http://schemas.microsoft.com/office/drawing/2014/main" id="{8721C4F0-F3BA-33AF-4CFA-1FBAD3240302}"/>
              </a:ext>
            </a:extLst>
          </p:cNvPr>
          <p:cNvGrpSpPr>
            <a:grpSpLocks noGrp="1" noUngrp="1" noRot="1" noMove="1" noResize="1"/>
          </p:cNvGrpSpPr>
          <p:nvPr/>
        </p:nvGrpSpPr>
        <p:grpSpPr>
          <a:xfrm>
            <a:off x="0" y="328780"/>
            <a:ext cx="11090865" cy="7781959"/>
            <a:chOff x="0" y="328780"/>
            <a:chExt cx="11090865" cy="7781959"/>
          </a:xfrm>
        </p:grpSpPr>
        <p:pic>
          <p:nvPicPr>
            <p:cNvPr id="31" name="Imagen 30" descr="Icono&#10;&#10;Descripción generada automáticamente">
              <a:extLst>
                <a:ext uri="{FF2B5EF4-FFF2-40B4-BE49-F238E27FC236}">
                  <a16:creationId xmlns:a16="http://schemas.microsoft.com/office/drawing/2014/main" id="{AE58C200-148A-56B0-51F4-014D05A95F6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grpSp>
          <p:nvGrpSpPr>
            <p:cNvPr id="32" name="Grupo 31">
              <a:extLst>
                <a:ext uri="{FF2B5EF4-FFF2-40B4-BE49-F238E27FC236}">
                  <a16:creationId xmlns:a16="http://schemas.microsoft.com/office/drawing/2014/main" id="{A1E0AF2C-3839-852F-3516-6015DFDF29E2}"/>
                </a:ext>
              </a:extLst>
            </p:cNvPr>
            <p:cNvGrpSpPr>
              <a:grpSpLocks noGrp="1" noUngrp="1" noRot="1" noMove="1" noResize="1"/>
            </p:cNvGrpSpPr>
            <p:nvPr/>
          </p:nvGrpSpPr>
          <p:grpSpPr>
            <a:xfrm>
              <a:off x="0" y="328780"/>
              <a:ext cx="11090865" cy="7781959"/>
              <a:chOff x="0" y="328780"/>
              <a:chExt cx="11090865" cy="7781959"/>
            </a:xfrm>
          </p:grpSpPr>
          <p:sp>
            <p:nvSpPr>
              <p:cNvPr id="33" name="Marcador de número de diapositiva 1">
                <a:extLst>
                  <a:ext uri="{FF2B5EF4-FFF2-40B4-BE49-F238E27FC236}">
                    <a16:creationId xmlns:a16="http://schemas.microsoft.com/office/drawing/2014/main" id="{97F4FDA3-9941-719F-949E-9D22D60CDEF9}"/>
                  </a:ext>
                </a:extLst>
              </p:cNvPr>
              <p:cNvSpPr txBox="1">
                <a:spLocks noGrp="1" noRot="1" noMove="1" noResize="1" noEditPoints="1" noAdjustHandles="1" noChangeArrowheads="1" noChangeShapeType="1"/>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31</a:t>
                </a:fld>
                <a:r>
                  <a:rPr lang="es-ES" sz="1050">
                    <a:solidFill>
                      <a:srgbClr val="18191E"/>
                    </a:solidFill>
                    <a:latin typeface="Texta Alt Medium" pitchFamily="2" charset="77"/>
                  </a:rPr>
                  <a:t>/53</a:t>
                </a:r>
              </a:p>
            </p:txBody>
          </p:sp>
          <p:grpSp>
            <p:nvGrpSpPr>
              <p:cNvPr id="34" name="Grupo 33">
                <a:extLst>
                  <a:ext uri="{FF2B5EF4-FFF2-40B4-BE49-F238E27FC236}">
                    <a16:creationId xmlns:a16="http://schemas.microsoft.com/office/drawing/2014/main" id="{762C66F0-B3CF-B6FD-F35F-DD86C071DCAE}"/>
                  </a:ext>
                </a:extLst>
              </p:cNvPr>
              <p:cNvGrpSpPr>
                <a:grpSpLocks noGrp="1" noUngrp="1" noRot="1" noMove="1" noResize="1"/>
              </p:cNvGrpSpPr>
              <p:nvPr/>
            </p:nvGrpSpPr>
            <p:grpSpPr>
              <a:xfrm>
                <a:off x="0" y="328780"/>
                <a:ext cx="11090865" cy="7781959"/>
                <a:chOff x="0" y="328780"/>
                <a:chExt cx="11090865" cy="7781959"/>
              </a:xfrm>
            </p:grpSpPr>
            <p:grpSp>
              <p:nvGrpSpPr>
                <p:cNvPr id="35" name="Grupo 34">
                  <a:extLst>
                    <a:ext uri="{FF2B5EF4-FFF2-40B4-BE49-F238E27FC236}">
                      <a16:creationId xmlns:a16="http://schemas.microsoft.com/office/drawing/2014/main" id="{88F49ECD-CB03-195D-8C6F-BB384B1B8413}"/>
                    </a:ext>
                  </a:extLst>
                </p:cNvPr>
                <p:cNvGrpSpPr>
                  <a:grpSpLocks noGrp="1" noUngrp="1" noRot="1" noMove="1" noResize="1"/>
                </p:cNvGrpSpPr>
                <p:nvPr/>
              </p:nvGrpSpPr>
              <p:grpSpPr>
                <a:xfrm>
                  <a:off x="252000" y="328780"/>
                  <a:ext cx="9440664" cy="6204139"/>
                  <a:chOff x="252000" y="328780"/>
                  <a:chExt cx="9440664" cy="6204139"/>
                </a:xfrm>
              </p:grpSpPr>
              <p:sp>
                <p:nvSpPr>
                  <p:cNvPr id="38" name="Rectángulo 37">
                    <a:extLst>
                      <a:ext uri="{FF2B5EF4-FFF2-40B4-BE49-F238E27FC236}">
                        <a16:creationId xmlns:a16="http://schemas.microsoft.com/office/drawing/2014/main" id="{71496E86-4020-ABDB-33C5-7A49F52BA373}"/>
                      </a:ext>
                    </a:extLst>
                  </p:cNvPr>
                  <p:cNvSpPr>
                    <a:spLocks noGrp="1" noRot="1" noMove="1" noResize="1" noEditPoints="1" noAdjustHandles="1" noChangeArrowheads="1" noChangeShapeType="1"/>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39" name="Rectángulo 38">
                    <a:extLst>
                      <a:ext uri="{FF2B5EF4-FFF2-40B4-BE49-F238E27FC236}">
                        <a16:creationId xmlns:a16="http://schemas.microsoft.com/office/drawing/2014/main" id="{79C07978-8DF3-9836-636B-08C3ADD46422}"/>
                      </a:ext>
                    </a:extLst>
                  </p:cNvPr>
                  <p:cNvSpPr>
                    <a:spLocks noGrp="1" noRot="1" noMove="1" noResize="1" noEditPoints="1" noAdjustHandles="1" noChangeArrowheads="1" noChangeShapeType="1"/>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0" name="Rectángulo 39">
                    <a:extLst>
                      <a:ext uri="{FF2B5EF4-FFF2-40B4-BE49-F238E27FC236}">
                        <a16:creationId xmlns:a16="http://schemas.microsoft.com/office/drawing/2014/main" id="{DA976B3B-BC0F-B6DE-3D7B-FBD9555FFDCB}"/>
                      </a:ext>
                    </a:extLst>
                  </p:cNvPr>
                  <p:cNvSpPr>
                    <a:spLocks noGrp="1" noRot="1" noMove="1" noResize="1" noEditPoints="1" noAdjustHandles="1" noChangeArrowheads="1" noChangeShapeType="1"/>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1" name="Rectángulo 40">
                    <a:extLst>
                      <a:ext uri="{FF2B5EF4-FFF2-40B4-BE49-F238E27FC236}">
                        <a16:creationId xmlns:a16="http://schemas.microsoft.com/office/drawing/2014/main" id="{B774FC3F-480D-D05F-3C21-1B09C2BAF713}"/>
                      </a:ext>
                    </a:extLst>
                  </p:cNvPr>
                  <p:cNvSpPr>
                    <a:spLocks noGrp="1" noRot="1" noMove="1" noResize="1" noEditPoints="1" noAdjustHandles="1" noChangeArrowheads="1" noChangeShapeType="1"/>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36" name="Imagen 35" descr="Dibujo de la tierra desde el espacio&#10;&#10;Descripción generada automáticamente con confianza baja">
                  <a:extLst>
                    <a:ext uri="{FF2B5EF4-FFF2-40B4-BE49-F238E27FC236}">
                      <a16:creationId xmlns:a16="http://schemas.microsoft.com/office/drawing/2014/main" id="{28E16948-5D0B-7027-29C0-F8124373051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37" name="CuadroTexto 36">
                  <a:extLst>
                    <a:ext uri="{FF2B5EF4-FFF2-40B4-BE49-F238E27FC236}">
                      <a16:creationId xmlns:a16="http://schemas.microsoft.com/office/drawing/2014/main" id="{7EF9230B-1F85-E19E-7C8E-C531DBE67827}"/>
                    </a:ext>
                  </a:extLst>
                </p:cNvPr>
                <p:cNvSpPr txBox="1">
                  <a:spLocks noGrp="1" noRot="1" noMove="1" noResize="1" noEditPoints="1" noAdjustHandles="1" noChangeArrowheads="1" noChangeShapeType="1"/>
                </p:cNvSpPr>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grpSp>
      </p:grpSp>
      <p:sp>
        <p:nvSpPr>
          <p:cNvPr id="10" name="bGUCDEVELOPER">
            <a:extLst>
              <a:ext uri="{FF2B5EF4-FFF2-40B4-BE49-F238E27FC236}">
                <a16:creationId xmlns:a16="http://schemas.microsoft.com/office/drawing/2014/main" id="{A4C539FC-83DE-ACBE-1555-1884AB078873}"/>
              </a:ext>
            </a:extLst>
          </p:cNvPr>
          <p:cNvSpPr/>
          <p:nvPr/>
        </p:nvSpPr>
        <p:spPr>
          <a:xfrm>
            <a:off x="1477578" y="5117232"/>
            <a:ext cx="2245259" cy="468369"/>
          </a:xfrm>
          <a:prstGeom prst="roundRect">
            <a:avLst/>
          </a:prstGeom>
          <a:gradFill flip="none" rotWithShape="1">
            <a:gsLst>
              <a:gs pos="0">
                <a:schemeClr val="accent2">
                  <a:lumMod val="75000"/>
                </a:schemeClr>
              </a:gs>
              <a:gs pos="56000">
                <a:schemeClr val="accent2"/>
              </a:gs>
              <a:gs pos="100000">
                <a:schemeClr val="accent2">
                  <a:lumMod val="75000"/>
                </a:schemeClr>
              </a:gs>
            </a:gsLst>
            <a:path path="circle">
              <a:fillToRect t="100000" r="100000"/>
            </a:path>
            <a:tileRect l="-100000" b="-100000"/>
          </a:gradFill>
          <a:ln>
            <a:noFill/>
          </a:ln>
          <a:effectLst>
            <a:outerShdw blurRad="50800" dist="38100" dir="13500000" algn="br"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s-ES">
                <a:latin typeface="Texta Alt" panose="00000500000000000000" pitchFamily="50" charset="0"/>
              </a:rPr>
              <a:t>GUC Developer</a:t>
            </a:r>
            <a:endParaRPr lang="es-ES_tradnl">
              <a:latin typeface="Texta Alt" panose="00000500000000000000" pitchFamily="50" charset="0"/>
            </a:endParaRPr>
          </a:p>
        </p:txBody>
      </p:sp>
      <p:sp>
        <p:nvSpPr>
          <p:cNvPr id="8" name="bGUCQUEUEMONITOR">
            <a:extLst>
              <a:ext uri="{FF2B5EF4-FFF2-40B4-BE49-F238E27FC236}">
                <a16:creationId xmlns:a16="http://schemas.microsoft.com/office/drawing/2014/main" id="{7B996D2C-6FDF-3745-2FD8-1640BE4F8B87}"/>
              </a:ext>
            </a:extLst>
          </p:cNvPr>
          <p:cNvSpPr/>
          <p:nvPr/>
        </p:nvSpPr>
        <p:spPr>
          <a:xfrm>
            <a:off x="1477578" y="3929572"/>
            <a:ext cx="2245259" cy="468369"/>
          </a:xfrm>
          <a:prstGeom prst="roundRect">
            <a:avLst/>
          </a:prstGeom>
          <a:gradFill flip="none" rotWithShape="1">
            <a:gsLst>
              <a:gs pos="0">
                <a:schemeClr val="accent2">
                  <a:lumMod val="75000"/>
                </a:schemeClr>
              </a:gs>
              <a:gs pos="56000">
                <a:schemeClr val="accent2"/>
              </a:gs>
              <a:gs pos="100000">
                <a:schemeClr val="accent2">
                  <a:lumMod val="75000"/>
                </a:schemeClr>
              </a:gs>
            </a:gsLst>
            <a:path path="circle">
              <a:fillToRect t="100000" r="100000"/>
            </a:path>
            <a:tileRect l="-100000" b="-100000"/>
          </a:gradFill>
          <a:ln>
            <a:noFill/>
          </a:ln>
          <a:effectLst>
            <a:outerShdw blurRad="50800" dist="38100" dir="13500000" algn="br"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s-ES">
                <a:latin typeface="Texta Alt" panose="00000500000000000000" pitchFamily="50" charset="0"/>
              </a:rPr>
              <a:t>GUC Queue Monitor</a:t>
            </a:r>
            <a:endParaRPr lang="es-ES_tradnl">
              <a:latin typeface="Texta Alt" panose="00000500000000000000" pitchFamily="50" charset="0"/>
            </a:endParaRPr>
          </a:p>
        </p:txBody>
      </p:sp>
      <p:sp>
        <p:nvSpPr>
          <p:cNvPr id="9" name="bGUCREPORTING">
            <a:extLst>
              <a:ext uri="{FF2B5EF4-FFF2-40B4-BE49-F238E27FC236}">
                <a16:creationId xmlns:a16="http://schemas.microsoft.com/office/drawing/2014/main" id="{215AEBEF-27BB-3431-E774-B8EDE63F4187}"/>
              </a:ext>
            </a:extLst>
          </p:cNvPr>
          <p:cNvSpPr/>
          <p:nvPr/>
        </p:nvSpPr>
        <p:spPr>
          <a:xfrm>
            <a:off x="1446206" y="4523402"/>
            <a:ext cx="2245259" cy="468369"/>
          </a:xfrm>
          <a:prstGeom prst="roundRect">
            <a:avLst/>
          </a:prstGeom>
          <a:gradFill flip="none" rotWithShape="1">
            <a:gsLst>
              <a:gs pos="0">
                <a:schemeClr val="accent2">
                  <a:lumMod val="75000"/>
                </a:schemeClr>
              </a:gs>
              <a:gs pos="56000">
                <a:schemeClr val="accent2"/>
              </a:gs>
              <a:gs pos="100000">
                <a:schemeClr val="accent2">
                  <a:lumMod val="75000"/>
                </a:schemeClr>
              </a:gs>
            </a:gsLst>
            <a:path path="circle">
              <a:fillToRect t="100000" r="100000"/>
            </a:path>
            <a:tileRect l="-100000" b="-100000"/>
          </a:gradFill>
          <a:ln>
            <a:noFill/>
          </a:ln>
          <a:effectLst>
            <a:outerShdw blurRad="50800" dist="38100" dir="13500000" algn="br"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s-ES">
                <a:latin typeface="Texta Alt" panose="00000500000000000000" pitchFamily="50" charset="0"/>
              </a:rPr>
              <a:t>GUC Reporting</a:t>
            </a:r>
            <a:endParaRPr lang="es-ES_tradnl">
              <a:latin typeface="Texta Alt" panose="00000500000000000000" pitchFamily="50" charset="0"/>
            </a:endParaRPr>
          </a:p>
        </p:txBody>
      </p:sp>
      <p:sp>
        <p:nvSpPr>
          <p:cNvPr id="7" name="bGUCAGENTMONITOR">
            <a:extLst>
              <a:ext uri="{FF2B5EF4-FFF2-40B4-BE49-F238E27FC236}">
                <a16:creationId xmlns:a16="http://schemas.microsoft.com/office/drawing/2014/main" id="{9DF24098-3A0E-D3C7-F504-513769EE048B}"/>
              </a:ext>
            </a:extLst>
          </p:cNvPr>
          <p:cNvSpPr/>
          <p:nvPr/>
        </p:nvSpPr>
        <p:spPr>
          <a:xfrm>
            <a:off x="1477579" y="3335742"/>
            <a:ext cx="2245259" cy="468369"/>
          </a:xfrm>
          <a:prstGeom prst="roundRect">
            <a:avLst/>
          </a:prstGeom>
          <a:gradFill flip="none" rotWithShape="1">
            <a:gsLst>
              <a:gs pos="0">
                <a:schemeClr val="accent2">
                  <a:lumMod val="75000"/>
                </a:schemeClr>
              </a:gs>
              <a:gs pos="56000">
                <a:schemeClr val="accent2"/>
              </a:gs>
              <a:gs pos="100000">
                <a:schemeClr val="accent2">
                  <a:lumMod val="75000"/>
                </a:schemeClr>
              </a:gs>
            </a:gsLst>
            <a:path path="circle">
              <a:fillToRect t="100000" r="100000"/>
            </a:path>
            <a:tileRect l="-100000" b="-100000"/>
          </a:gradFill>
          <a:ln>
            <a:noFill/>
          </a:ln>
          <a:effectLst>
            <a:outerShdw blurRad="50800" dist="38100" dir="13500000" algn="br"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s-ES">
                <a:latin typeface="Texta Alt" panose="00000500000000000000" pitchFamily="50" charset="0"/>
              </a:rPr>
              <a:t>GUC Agent Monitor</a:t>
            </a:r>
            <a:endParaRPr lang="es-ES_tradnl">
              <a:latin typeface="Texta Alt" panose="00000500000000000000" pitchFamily="50" charset="0"/>
            </a:endParaRPr>
          </a:p>
        </p:txBody>
      </p:sp>
      <p:sp>
        <p:nvSpPr>
          <p:cNvPr id="6" name="bGUCSUPERVISOR">
            <a:extLst>
              <a:ext uri="{FF2B5EF4-FFF2-40B4-BE49-F238E27FC236}">
                <a16:creationId xmlns:a16="http://schemas.microsoft.com/office/drawing/2014/main" id="{28D271F3-35B4-280C-1766-5DCC78865C54}"/>
              </a:ext>
            </a:extLst>
          </p:cNvPr>
          <p:cNvSpPr/>
          <p:nvPr/>
        </p:nvSpPr>
        <p:spPr>
          <a:xfrm>
            <a:off x="1477579" y="2741912"/>
            <a:ext cx="2245259" cy="468369"/>
          </a:xfrm>
          <a:prstGeom prst="roundRect">
            <a:avLst/>
          </a:prstGeom>
          <a:gradFill flip="none" rotWithShape="1">
            <a:gsLst>
              <a:gs pos="0">
                <a:schemeClr val="accent2">
                  <a:lumMod val="75000"/>
                </a:schemeClr>
              </a:gs>
              <a:gs pos="56000">
                <a:schemeClr val="accent2"/>
              </a:gs>
              <a:gs pos="100000">
                <a:schemeClr val="accent2">
                  <a:lumMod val="75000"/>
                </a:schemeClr>
              </a:gs>
            </a:gsLst>
            <a:path path="circle">
              <a:fillToRect t="100000" r="100000"/>
            </a:path>
            <a:tileRect l="-100000" b="-100000"/>
          </a:gradFill>
          <a:ln>
            <a:noFill/>
          </a:ln>
          <a:effectLst>
            <a:outerShdw blurRad="50800" dist="38100" dir="13500000" algn="br"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s-ES">
                <a:latin typeface="Texta Alt" panose="00000500000000000000" pitchFamily="50" charset="0"/>
              </a:rPr>
              <a:t>GUC Supervisor</a:t>
            </a:r>
            <a:endParaRPr lang="es-ES_tradnl">
              <a:latin typeface="Texta Alt" panose="00000500000000000000" pitchFamily="50" charset="0"/>
            </a:endParaRPr>
          </a:p>
        </p:txBody>
      </p:sp>
      <p:sp>
        <p:nvSpPr>
          <p:cNvPr id="2" name="bGUCAGENT">
            <a:extLst>
              <a:ext uri="{FF2B5EF4-FFF2-40B4-BE49-F238E27FC236}">
                <a16:creationId xmlns:a16="http://schemas.microsoft.com/office/drawing/2014/main" id="{A14365DF-F88E-9294-5BD5-FB34239BBC06}"/>
              </a:ext>
            </a:extLst>
          </p:cNvPr>
          <p:cNvSpPr/>
          <p:nvPr/>
        </p:nvSpPr>
        <p:spPr>
          <a:xfrm>
            <a:off x="1477579" y="2148082"/>
            <a:ext cx="2245259" cy="468369"/>
          </a:xfrm>
          <a:prstGeom prst="roundRect">
            <a:avLst/>
          </a:prstGeom>
          <a:gradFill flip="none" rotWithShape="1">
            <a:gsLst>
              <a:gs pos="0">
                <a:schemeClr val="accent2">
                  <a:lumMod val="75000"/>
                </a:schemeClr>
              </a:gs>
              <a:gs pos="56000">
                <a:schemeClr val="accent2"/>
              </a:gs>
              <a:gs pos="100000">
                <a:schemeClr val="accent2">
                  <a:lumMod val="75000"/>
                </a:schemeClr>
              </a:gs>
            </a:gsLst>
            <a:path path="circle">
              <a:fillToRect t="100000" r="100000"/>
            </a:path>
            <a:tileRect l="-100000" b="-100000"/>
          </a:gradFill>
          <a:ln>
            <a:noFill/>
          </a:ln>
          <a:effectLst>
            <a:outerShdw blurRad="50800" dist="38100" dir="13500000" algn="br"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s-ES">
                <a:latin typeface="Texta Alt" panose="00000500000000000000" pitchFamily="50" charset="0"/>
              </a:rPr>
              <a:t>GUC Agent</a:t>
            </a:r>
            <a:endParaRPr lang="es-ES_tradnl">
              <a:latin typeface="Texta Alt" panose="00000500000000000000" pitchFamily="50" charset="0"/>
            </a:endParaRPr>
          </a:p>
        </p:txBody>
      </p:sp>
      <p:sp>
        <p:nvSpPr>
          <p:cNvPr id="14" name="tGUCAGENT">
            <a:extLst>
              <a:ext uri="{FF2B5EF4-FFF2-40B4-BE49-F238E27FC236}">
                <a16:creationId xmlns:a16="http://schemas.microsoft.com/office/drawing/2014/main" id="{1D010616-AE44-8D53-6CB4-5F9E3EC99DBE}"/>
              </a:ext>
            </a:extLst>
          </p:cNvPr>
          <p:cNvSpPr/>
          <p:nvPr/>
        </p:nvSpPr>
        <p:spPr>
          <a:xfrm>
            <a:off x="4562947" y="2148082"/>
            <a:ext cx="4418091" cy="3437519"/>
          </a:xfrm>
          <a:prstGeom prst="rect">
            <a:avLst/>
          </a:prstGeom>
          <a:solidFill>
            <a:schemeClr val="bg1"/>
          </a:solidFill>
          <a:ln w="28575">
            <a:solidFill>
              <a:srgbClr val="3862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a:solidFill>
                  <a:schemeClr val="tx1"/>
                </a:solidFill>
              </a:rPr>
              <a:t>Facilita el inicio de una sesión CTI con el sistema GUC, el cual gestiona la priorización de las tareas del agente según la configuración predefinida por el supervisor del sistema.</a:t>
            </a:r>
          </a:p>
        </p:txBody>
      </p:sp>
      <p:sp>
        <p:nvSpPr>
          <p:cNvPr id="16" name="xGUCAGENT">
            <a:extLst>
              <a:ext uri="{FF2B5EF4-FFF2-40B4-BE49-F238E27FC236}">
                <a16:creationId xmlns:a16="http://schemas.microsoft.com/office/drawing/2014/main" id="{07B46831-45BE-CD1C-6315-4DBA9C76F34D}"/>
              </a:ext>
            </a:extLst>
          </p:cNvPr>
          <p:cNvSpPr/>
          <p:nvPr/>
        </p:nvSpPr>
        <p:spPr>
          <a:xfrm>
            <a:off x="8866112" y="2018850"/>
            <a:ext cx="241823" cy="241823"/>
          </a:xfrm>
          <a:prstGeom prst="ellipse">
            <a:avLst/>
          </a:prstGeom>
          <a:gradFill>
            <a:gsLst>
              <a:gs pos="0">
                <a:schemeClr val="accent5">
                  <a:satMod val="103000"/>
                  <a:lumMod val="102000"/>
                  <a:tint val="94000"/>
                </a:schemeClr>
              </a:gs>
              <a:gs pos="56000">
                <a:schemeClr val="accent5">
                  <a:lumMod val="75000"/>
                </a:schemeClr>
              </a:gs>
              <a:gs pos="100000">
                <a:schemeClr val="accent5"/>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a:t>X</a:t>
            </a:r>
            <a:endParaRPr lang="es-ES_tradnl"/>
          </a:p>
        </p:txBody>
      </p:sp>
      <p:sp>
        <p:nvSpPr>
          <p:cNvPr id="17" name="tGUCSUPERVISOR">
            <a:extLst>
              <a:ext uri="{FF2B5EF4-FFF2-40B4-BE49-F238E27FC236}">
                <a16:creationId xmlns:a16="http://schemas.microsoft.com/office/drawing/2014/main" id="{88AD7234-F0C4-D92F-6333-A7F54B7FEC6F}"/>
              </a:ext>
            </a:extLst>
          </p:cNvPr>
          <p:cNvSpPr/>
          <p:nvPr/>
        </p:nvSpPr>
        <p:spPr>
          <a:xfrm>
            <a:off x="4566766" y="2143941"/>
            <a:ext cx="4418091" cy="3437519"/>
          </a:xfrm>
          <a:prstGeom prst="rect">
            <a:avLst/>
          </a:prstGeom>
          <a:solidFill>
            <a:schemeClr val="bg1"/>
          </a:solidFill>
          <a:ln w="28575">
            <a:solidFill>
              <a:srgbClr val="3862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a:solidFill>
                  <a:schemeClr val="tx1"/>
                </a:solidFill>
              </a:rPr>
              <a:t>Permite la modificación de cualquier parámetro de funcionamiento de los servicios y campañas del Contact-Center, así como el acceso al </a:t>
            </a:r>
            <a:r>
              <a:rPr lang="es-ES" err="1">
                <a:solidFill>
                  <a:schemeClr val="tx1"/>
                </a:solidFill>
              </a:rPr>
              <a:t>reporting</a:t>
            </a:r>
            <a:r>
              <a:rPr lang="es-ES">
                <a:solidFill>
                  <a:schemeClr val="tx1"/>
                </a:solidFill>
              </a:rPr>
              <a:t> de explotación, al mantenimiento de puestos y agentes, a la grabación de llamadas y a todas las características de configuración de la plataforma.</a:t>
            </a:r>
          </a:p>
        </p:txBody>
      </p:sp>
      <p:sp>
        <p:nvSpPr>
          <p:cNvPr id="18" name="xGUCSUPERVISOR">
            <a:extLst>
              <a:ext uri="{FF2B5EF4-FFF2-40B4-BE49-F238E27FC236}">
                <a16:creationId xmlns:a16="http://schemas.microsoft.com/office/drawing/2014/main" id="{E3392A81-E11C-6154-3A39-052AEC54A1E1}"/>
              </a:ext>
            </a:extLst>
          </p:cNvPr>
          <p:cNvSpPr/>
          <p:nvPr/>
        </p:nvSpPr>
        <p:spPr>
          <a:xfrm>
            <a:off x="8869931" y="2014709"/>
            <a:ext cx="241823" cy="241823"/>
          </a:xfrm>
          <a:prstGeom prst="ellipse">
            <a:avLst/>
          </a:prstGeom>
          <a:gradFill>
            <a:gsLst>
              <a:gs pos="0">
                <a:schemeClr val="accent5">
                  <a:satMod val="103000"/>
                  <a:lumMod val="102000"/>
                  <a:tint val="94000"/>
                </a:schemeClr>
              </a:gs>
              <a:gs pos="56000">
                <a:schemeClr val="accent5">
                  <a:lumMod val="75000"/>
                </a:schemeClr>
              </a:gs>
              <a:gs pos="100000">
                <a:schemeClr val="accent5"/>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a:t>X</a:t>
            </a:r>
            <a:endParaRPr lang="es-ES_tradnl"/>
          </a:p>
        </p:txBody>
      </p:sp>
      <p:sp>
        <p:nvSpPr>
          <p:cNvPr id="19" name="tGUCAGENTMONITOR">
            <a:extLst>
              <a:ext uri="{FF2B5EF4-FFF2-40B4-BE49-F238E27FC236}">
                <a16:creationId xmlns:a16="http://schemas.microsoft.com/office/drawing/2014/main" id="{BE34F71D-863B-445B-6DA5-912C28DB3630}"/>
              </a:ext>
            </a:extLst>
          </p:cNvPr>
          <p:cNvSpPr/>
          <p:nvPr/>
        </p:nvSpPr>
        <p:spPr>
          <a:xfrm>
            <a:off x="4562947" y="2143941"/>
            <a:ext cx="4418091" cy="3437519"/>
          </a:xfrm>
          <a:prstGeom prst="rect">
            <a:avLst/>
          </a:prstGeom>
          <a:solidFill>
            <a:schemeClr val="bg1"/>
          </a:solidFill>
          <a:ln w="28575">
            <a:solidFill>
              <a:srgbClr val="3862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a:solidFill>
                  <a:schemeClr val="tx1"/>
                </a:solidFill>
              </a:rPr>
              <a:t>Herramienta de monitorización en tiempo real que proporciona información detallada sobre el estado de los agentes, campañas y el motor de marcación. Permite agregar o quitar agentes de una campaña sobre la marcha, cambiar agentes entre servicios, mostrar totales agrupados por servicio, visualizar la actividad en tiempo real del marcador automático y obtener estadísticas sobre las colas de las campañas.</a:t>
            </a:r>
          </a:p>
        </p:txBody>
      </p:sp>
      <p:sp>
        <p:nvSpPr>
          <p:cNvPr id="20" name="xGUCAGENTMONITOR">
            <a:extLst>
              <a:ext uri="{FF2B5EF4-FFF2-40B4-BE49-F238E27FC236}">
                <a16:creationId xmlns:a16="http://schemas.microsoft.com/office/drawing/2014/main" id="{A6A231C3-57C6-D29A-21A1-54A3FE9555E5}"/>
              </a:ext>
            </a:extLst>
          </p:cNvPr>
          <p:cNvSpPr/>
          <p:nvPr/>
        </p:nvSpPr>
        <p:spPr>
          <a:xfrm>
            <a:off x="8866112" y="2014709"/>
            <a:ext cx="241823" cy="241823"/>
          </a:xfrm>
          <a:prstGeom prst="ellipse">
            <a:avLst/>
          </a:prstGeom>
          <a:gradFill>
            <a:gsLst>
              <a:gs pos="0">
                <a:schemeClr val="accent5">
                  <a:satMod val="103000"/>
                  <a:lumMod val="102000"/>
                  <a:tint val="94000"/>
                </a:schemeClr>
              </a:gs>
              <a:gs pos="56000">
                <a:schemeClr val="accent5">
                  <a:lumMod val="75000"/>
                </a:schemeClr>
              </a:gs>
              <a:gs pos="100000">
                <a:schemeClr val="accent5"/>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a:t>X</a:t>
            </a:r>
            <a:endParaRPr lang="es-ES_tradnl"/>
          </a:p>
        </p:txBody>
      </p:sp>
      <p:sp>
        <p:nvSpPr>
          <p:cNvPr id="21" name="tGUCQUEUEMONITOR">
            <a:extLst>
              <a:ext uri="{FF2B5EF4-FFF2-40B4-BE49-F238E27FC236}">
                <a16:creationId xmlns:a16="http://schemas.microsoft.com/office/drawing/2014/main" id="{721268E8-B0B3-1AD1-744F-8A1E4B0AEC4E}"/>
              </a:ext>
            </a:extLst>
          </p:cNvPr>
          <p:cNvSpPr/>
          <p:nvPr/>
        </p:nvSpPr>
        <p:spPr>
          <a:xfrm>
            <a:off x="4570585" y="2143941"/>
            <a:ext cx="4418091" cy="3437519"/>
          </a:xfrm>
          <a:prstGeom prst="rect">
            <a:avLst/>
          </a:prstGeom>
          <a:solidFill>
            <a:schemeClr val="bg1"/>
          </a:solidFill>
          <a:ln w="28575">
            <a:solidFill>
              <a:srgbClr val="3862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a:solidFill>
                  <a:schemeClr val="tx1"/>
                </a:solidFill>
              </a:rPr>
              <a:t>Herramienta de monitorización en tiempo real que proporciona información detallada sobre el estado de las colas de campañas. Este módulo presenta una tabla con una amplia gama de datos estadísticos sobre las campañas y los tiempos, y también incluye un formulario para configurar las preferencias de visualización.</a:t>
            </a:r>
          </a:p>
        </p:txBody>
      </p:sp>
      <p:sp>
        <p:nvSpPr>
          <p:cNvPr id="22" name="xGUCQUEUEMONITOR">
            <a:extLst>
              <a:ext uri="{FF2B5EF4-FFF2-40B4-BE49-F238E27FC236}">
                <a16:creationId xmlns:a16="http://schemas.microsoft.com/office/drawing/2014/main" id="{B959B162-2FA4-5317-CBCD-E8C0AA9F1B58}"/>
              </a:ext>
            </a:extLst>
          </p:cNvPr>
          <p:cNvSpPr/>
          <p:nvPr/>
        </p:nvSpPr>
        <p:spPr>
          <a:xfrm>
            <a:off x="8873750" y="2014709"/>
            <a:ext cx="241823" cy="241823"/>
          </a:xfrm>
          <a:prstGeom prst="ellipse">
            <a:avLst/>
          </a:prstGeom>
          <a:gradFill>
            <a:gsLst>
              <a:gs pos="0">
                <a:schemeClr val="accent5">
                  <a:satMod val="103000"/>
                  <a:lumMod val="102000"/>
                  <a:tint val="94000"/>
                </a:schemeClr>
              </a:gs>
              <a:gs pos="56000">
                <a:schemeClr val="accent5">
                  <a:lumMod val="75000"/>
                </a:schemeClr>
              </a:gs>
              <a:gs pos="100000">
                <a:schemeClr val="accent5"/>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a:t>X</a:t>
            </a:r>
            <a:endParaRPr lang="es-ES_tradnl"/>
          </a:p>
        </p:txBody>
      </p:sp>
      <p:sp>
        <p:nvSpPr>
          <p:cNvPr id="23" name="tGUCREPORTING">
            <a:extLst>
              <a:ext uri="{FF2B5EF4-FFF2-40B4-BE49-F238E27FC236}">
                <a16:creationId xmlns:a16="http://schemas.microsoft.com/office/drawing/2014/main" id="{A90F5CF8-852D-0494-4324-4AD697D8D192}"/>
              </a:ext>
            </a:extLst>
          </p:cNvPr>
          <p:cNvSpPr/>
          <p:nvPr/>
        </p:nvSpPr>
        <p:spPr>
          <a:xfrm>
            <a:off x="4570585" y="2148925"/>
            <a:ext cx="4418091" cy="3437519"/>
          </a:xfrm>
          <a:prstGeom prst="rect">
            <a:avLst/>
          </a:prstGeom>
          <a:solidFill>
            <a:schemeClr val="bg1"/>
          </a:solidFill>
          <a:ln w="28575">
            <a:solidFill>
              <a:srgbClr val="3862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a:solidFill>
                  <a:schemeClr val="tx1"/>
                </a:solidFill>
              </a:rPr>
              <a:t>Este módulo está diseñado para la creación, edición y consumo de informes personalizados de todo tipo, aprovechando la base de datos de nuestra plataforma. Ofrece la capacidad de realizar procesos de exportación de datos en lotes, así como el envío de datos a paneles de control, bases de datos, entre otros, para su posterior análisis y aprovechamiento</a:t>
            </a:r>
          </a:p>
        </p:txBody>
      </p:sp>
      <p:sp>
        <p:nvSpPr>
          <p:cNvPr id="24" name="xGUCREPORTING">
            <a:extLst>
              <a:ext uri="{FF2B5EF4-FFF2-40B4-BE49-F238E27FC236}">
                <a16:creationId xmlns:a16="http://schemas.microsoft.com/office/drawing/2014/main" id="{5E151959-C4C7-1109-1F76-D94746AFBEF2}"/>
              </a:ext>
            </a:extLst>
          </p:cNvPr>
          <p:cNvSpPr/>
          <p:nvPr/>
        </p:nvSpPr>
        <p:spPr>
          <a:xfrm>
            <a:off x="8873750" y="2019693"/>
            <a:ext cx="241823" cy="241823"/>
          </a:xfrm>
          <a:prstGeom prst="ellipse">
            <a:avLst/>
          </a:prstGeom>
          <a:gradFill>
            <a:gsLst>
              <a:gs pos="0">
                <a:schemeClr val="accent5">
                  <a:satMod val="103000"/>
                  <a:lumMod val="102000"/>
                  <a:tint val="94000"/>
                </a:schemeClr>
              </a:gs>
              <a:gs pos="56000">
                <a:schemeClr val="accent5">
                  <a:lumMod val="75000"/>
                </a:schemeClr>
              </a:gs>
              <a:gs pos="100000">
                <a:schemeClr val="accent5"/>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a:t>X</a:t>
            </a:r>
            <a:endParaRPr lang="es-ES_tradnl"/>
          </a:p>
        </p:txBody>
      </p:sp>
      <p:sp>
        <p:nvSpPr>
          <p:cNvPr id="25" name="tGUCDEVELOPER">
            <a:extLst>
              <a:ext uri="{FF2B5EF4-FFF2-40B4-BE49-F238E27FC236}">
                <a16:creationId xmlns:a16="http://schemas.microsoft.com/office/drawing/2014/main" id="{4D976332-4981-D5E8-87EC-4EFF6198EF2A}"/>
              </a:ext>
            </a:extLst>
          </p:cNvPr>
          <p:cNvSpPr/>
          <p:nvPr/>
        </p:nvSpPr>
        <p:spPr>
          <a:xfrm>
            <a:off x="4565523" y="2146112"/>
            <a:ext cx="4418091" cy="3437519"/>
          </a:xfrm>
          <a:prstGeom prst="rect">
            <a:avLst/>
          </a:prstGeom>
          <a:solidFill>
            <a:schemeClr val="bg1"/>
          </a:solidFill>
          <a:ln w="28575">
            <a:solidFill>
              <a:srgbClr val="3862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a:solidFill>
                  <a:schemeClr val="tx1"/>
                </a:solidFill>
              </a:rPr>
              <a:t>Este módulo permite crear, modificar y configurar formularios para las campañas en GUC Agent, incluyendo accesos a bases de datos y campos necesarios.</a:t>
            </a:r>
          </a:p>
        </p:txBody>
      </p:sp>
      <p:sp>
        <p:nvSpPr>
          <p:cNvPr id="27" name="xGUCDEVELOPER">
            <a:extLst>
              <a:ext uri="{FF2B5EF4-FFF2-40B4-BE49-F238E27FC236}">
                <a16:creationId xmlns:a16="http://schemas.microsoft.com/office/drawing/2014/main" id="{BE60240D-96A5-0B29-E4AD-D75C1B78B2F5}"/>
              </a:ext>
            </a:extLst>
          </p:cNvPr>
          <p:cNvSpPr/>
          <p:nvPr/>
        </p:nvSpPr>
        <p:spPr>
          <a:xfrm>
            <a:off x="8868688" y="2016880"/>
            <a:ext cx="241823" cy="241823"/>
          </a:xfrm>
          <a:prstGeom prst="ellipse">
            <a:avLst/>
          </a:prstGeom>
          <a:gradFill>
            <a:gsLst>
              <a:gs pos="0">
                <a:schemeClr val="accent5">
                  <a:satMod val="103000"/>
                  <a:lumMod val="102000"/>
                  <a:tint val="94000"/>
                </a:schemeClr>
              </a:gs>
              <a:gs pos="56000">
                <a:schemeClr val="accent5">
                  <a:lumMod val="75000"/>
                </a:schemeClr>
              </a:gs>
              <a:gs pos="100000">
                <a:schemeClr val="accent5"/>
              </a:gs>
            </a:gsLst>
            <a:path path="circle">
              <a:fillToRect t="100000" r="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a:t>X</a:t>
            </a:r>
            <a:endParaRPr lang="es-ES_tradnl"/>
          </a:p>
        </p:txBody>
      </p:sp>
      <p:pic>
        <p:nvPicPr>
          <p:cNvPr id="29" name="Imagen 28">
            <a:extLst>
              <a:ext uri="{FF2B5EF4-FFF2-40B4-BE49-F238E27FC236}">
                <a16:creationId xmlns:a16="http://schemas.microsoft.com/office/drawing/2014/main" id="{7B0A5693-3F3D-5DD3-D94D-7755806E5F97}"/>
              </a:ext>
            </a:extLst>
          </p:cNvPr>
          <p:cNvPicPr>
            <a:picLocks noChangeAspect="1"/>
          </p:cNvPicPr>
          <p:nvPr/>
        </p:nvPicPr>
        <p:blipFill>
          <a:blip r:embed="rId4">
            <a:alphaModFix amt="35000"/>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a:off x="4918680" y="2096892"/>
            <a:ext cx="3609779" cy="3609779"/>
          </a:xfrm>
          <a:prstGeom prst="rect">
            <a:avLst/>
          </a:prstGeom>
        </p:spPr>
      </p:pic>
    </p:spTree>
    <p:extLst>
      <p:ext uri="{BB962C8B-B14F-4D97-AF65-F5344CB8AC3E}">
        <p14:creationId xmlns:p14="http://schemas.microsoft.com/office/powerpoint/2010/main" val="19522982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nextCondLst>
                <p:cond evt="onClick" delay="0">
                  <p:tgtEl>
                    <p:spTgt spid="2"/>
                  </p:tgtEl>
                </p:cond>
              </p:nextCondLst>
            </p:seq>
            <p:seq concurrent="1" nextAc="seek">
              <p:cTn id="11" restart="whenNotActive" fill="hold" evtFilter="cancelBubble" nodeType="interactiveSeq">
                <p:stCondLst>
                  <p:cond evt="onClick" delay="0">
                    <p:tgtEl>
                      <p:spTgt spid="6"/>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8"/>
                    </p:tgtEl>
                  </p:cond>
                </p:stCondLst>
                <p:endSync evt="end" delay="0">
                  <p:rtn val="all"/>
                </p:endSync>
                <p:childTnLst>
                  <p:par>
                    <p:cTn id="30" fill="hold">
                      <p:stCondLst>
                        <p:cond delay="0"/>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nextCondLst>
                <p:cond evt="onClick" delay="0">
                  <p:tgtEl>
                    <p:spTgt spid="8"/>
                  </p:tgtEl>
                </p:cond>
              </p:nextCondLst>
            </p:seq>
            <p:seq concurrent="1" nextAc="seek">
              <p:cTn id="38" restart="whenNotActive" fill="hold" evtFilter="cancelBubble" nodeType="interactiveSeq">
                <p:stCondLst>
                  <p:cond evt="onClick" delay="0">
                    <p:tgtEl>
                      <p:spTgt spid="9"/>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childTnLst>
              </p:cTn>
              <p:nextCondLst>
                <p:cond evt="onClick" delay="0">
                  <p:tgtEl>
                    <p:spTgt spid="9"/>
                  </p:tgtEl>
                </p:cond>
              </p:nextCondLst>
            </p:seq>
            <p:seq concurrent="1" nextAc="seek">
              <p:cTn id="47" restart="whenNotActive" fill="hold" evtFilter="cancelBubble" nodeType="interactiveSeq">
                <p:stCondLst>
                  <p:cond evt="onClick" delay="0">
                    <p:tgtEl>
                      <p:spTgt spid="10"/>
                    </p:tgtEl>
                  </p:cond>
                </p:stCondLst>
                <p:endSync evt="end" delay="0">
                  <p:rtn val="all"/>
                </p:endSync>
                <p:childTnLst>
                  <p:par>
                    <p:cTn id="48" fill="hold">
                      <p:stCondLst>
                        <p:cond delay="0"/>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childTnLst>
                    </p:cTn>
                  </p:par>
                </p:childTnLst>
              </p:cTn>
              <p:nextCondLst>
                <p:cond evt="onClick" delay="0">
                  <p:tgtEl>
                    <p:spTgt spid="10"/>
                  </p:tgtEl>
                </p:cond>
              </p:nextCondLst>
            </p:seq>
            <p:seq concurrent="1" nextAc="seek">
              <p:cTn id="56" restart="whenNotActive" fill="hold" evtFilter="cancelBubble" nodeType="interactiveSeq">
                <p:stCondLst>
                  <p:cond evt="onClick" delay="0">
                    <p:tgtEl>
                      <p:spTgt spid="16"/>
                    </p:tgtEl>
                  </p:cond>
                </p:stCondLst>
                <p:endSync evt="end" delay="0">
                  <p:rtn val="all"/>
                </p:endSync>
                <p:childTnLst>
                  <p:par>
                    <p:cTn id="57" fill="hold">
                      <p:stCondLst>
                        <p:cond delay="0"/>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14"/>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63" restart="whenNotActive" fill="hold" evtFilter="cancelBubble" nodeType="interactiveSeq">
                <p:stCondLst>
                  <p:cond evt="onClick" delay="0">
                    <p:tgtEl>
                      <p:spTgt spid="18"/>
                    </p:tgtEl>
                  </p:cond>
                </p:stCondLst>
                <p:endSync evt="end" delay="0">
                  <p:rtn val="all"/>
                </p:endSync>
                <p:childTnLst>
                  <p:par>
                    <p:cTn id="64" fill="hold">
                      <p:stCondLst>
                        <p:cond delay="0"/>
                      </p:stCondLst>
                      <p:childTnLst>
                        <p:par>
                          <p:cTn id="65" fill="hold">
                            <p:stCondLst>
                              <p:cond delay="0"/>
                            </p:stCondLst>
                            <p:childTnLst>
                              <p:par>
                                <p:cTn id="66" presetID="1" presetClass="exit" presetSubtype="0" fill="hold" grpId="1" nodeType="clickEffect">
                                  <p:stCondLst>
                                    <p:cond delay="0"/>
                                  </p:stCondLst>
                                  <p:childTnLst>
                                    <p:set>
                                      <p:cBhvr>
                                        <p:cTn id="67" dur="1" fill="hold">
                                          <p:stCondLst>
                                            <p:cond delay="0"/>
                                          </p:stCondLst>
                                        </p:cTn>
                                        <p:tgtEl>
                                          <p:spTgt spid="17"/>
                                        </p:tgtEl>
                                        <p:attrNameLst>
                                          <p:attrName>style.visibility</p:attrName>
                                        </p:attrNameLst>
                                      </p:cBhvr>
                                      <p:to>
                                        <p:strVal val="hidden"/>
                                      </p:to>
                                    </p:set>
                                  </p:childTnLst>
                                </p:cTn>
                              </p:par>
                              <p:par>
                                <p:cTn id="68" presetID="1" presetClass="exit" presetSubtype="0" fill="hold" grpId="1" nodeType="withEffect">
                                  <p:stCondLst>
                                    <p:cond delay="0"/>
                                  </p:stCondLst>
                                  <p:childTnLst>
                                    <p:set>
                                      <p:cBhvr>
                                        <p:cTn id="69"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70" restart="whenNotActive" fill="hold" evtFilter="cancelBubble" nodeType="interactiveSeq">
                <p:stCondLst>
                  <p:cond evt="onClick" delay="0">
                    <p:tgtEl>
                      <p:spTgt spid="20"/>
                    </p:tgtEl>
                  </p:cond>
                </p:stCondLst>
                <p:endSync evt="end" delay="0">
                  <p:rtn val="all"/>
                </p:endSync>
                <p:childTnLst>
                  <p:par>
                    <p:cTn id="71" fill="hold">
                      <p:stCondLst>
                        <p:cond delay="0"/>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19"/>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77" restart="whenNotActive" fill="hold" evtFilter="cancelBubble" nodeType="interactiveSeq">
                <p:stCondLst>
                  <p:cond evt="onClick" delay="0">
                    <p:tgtEl>
                      <p:spTgt spid="22"/>
                    </p:tgtEl>
                  </p:cond>
                </p:stCondLst>
                <p:endSync evt="end" delay="0">
                  <p:rtn val="all"/>
                </p:endSync>
                <p:childTnLst>
                  <p:par>
                    <p:cTn id="78" fill="hold">
                      <p:stCondLst>
                        <p:cond delay="0"/>
                      </p:stCondLst>
                      <p:childTnLst>
                        <p:par>
                          <p:cTn id="79" fill="hold">
                            <p:stCondLst>
                              <p:cond delay="0"/>
                            </p:stCondLst>
                            <p:childTnLst>
                              <p:par>
                                <p:cTn id="80" presetID="1" presetClass="exit" presetSubtype="0" fill="hold" grpId="1" nodeType="clickEffect">
                                  <p:stCondLst>
                                    <p:cond delay="0"/>
                                  </p:stCondLst>
                                  <p:childTnLst>
                                    <p:set>
                                      <p:cBhvr>
                                        <p:cTn id="81" dur="1" fill="hold">
                                          <p:stCondLst>
                                            <p:cond delay="0"/>
                                          </p:stCondLst>
                                        </p:cTn>
                                        <p:tgtEl>
                                          <p:spTgt spid="21"/>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84" restart="whenNotActive" fill="hold" evtFilter="cancelBubble" nodeType="interactiveSeq">
                <p:stCondLst>
                  <p:cond evt="onClick" delay="0">
                    <p:tgtEl>
                      <p:spTgt spid="24"/>
                    </p:tgtEl>
                  </p:cond>
                </p:stCondLst>
                <p:endSync evt="end" delay="0">
                  <p:rtn val="all"/>
                </p:endSync>
                <p:childTnLst>
                  <p:par>
                    <p:cTn id="85" fill="hold">
                      <p:stCondLst>
                        <p:cond delay="0"/>
                      </p:stCondLst>
                      <p:childTnLst>
                        <p:par>
                          <p:cTn id="86" fill="hold">
                            <p:stCondLst>
                              <p:cond delay="0"/>
                            </p:stCondLst>
                            <p:childTnLst>
                              <p:par>
                                <p:cTn id="87" presetID="1" presetClass="exit" presetSubtype="0" fill="hold" grpId="1" nodeType="clickEffect">
                                  <p:stCondLst>
                                    <p:cond delay="0"/>
                                  </p:stCondLst>
                                  <p:childTnLst>
                                    <p:set>
                                      <p:cBhvr>
                                        <p:cTn id="88" dur="1" fill="hold">
                                          <p:stCondLst>
                                            <p:cond delay="0"/>
                                          </p:stCondLst>
                                        </p:cTn>
                                        <p:tgtEl>
                                          <p:spTgt spid="23"/>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91" restart="whenNotActive" fill="hold" evtFilter="cancelBubble" nodeType="interactiveSeq">
                <p:stCondLst>
                  <p:cond evt="onClick" delay="0">
                    <p:tgtEl>
                      <p:spTgt spid="27"/>
                    </p:tgtEl>
                  </p:cond>
                </p:stCondLst>
                <p:endSync evt="end" delay="0">
                  <p:rtn val="all"/>
                </p:endSync>
                <p:childTnLst>
                  <p:par>
                    <p:cTn id="92" fill="hold">
                      <p:stCondLst>
                        <p:cond delay="0"/>
                      </p:stCondLst>
                      <p:childTnLst>
                        <p:par>
                          <p:cTn id="93" fill="hold">
                            <p:stCondLst>
                              <p:cond delay="0"/>
                            </p:stCondLst>
                            <p:childTnLst>
                              <p:par>
                                <p:cTn id="94" presetID="1" presetClass="exit" presetSubtype="0" fill="hold" grpId="1" nodeType="clickEffect">
                                  <p:stCondLst>
                                    <p:cond delay="0"/>
                                  </p:stCondLst>
                                  <p:childTnLst>
                                    <p:set>
                                      <p:cBhvr>
                                        <p:cTn id="95" dur="1" fill="hold">
                                          <p:stCondLst>
                                            <p:cond delay="0"/>
                                          </p:stCondLst>
                                        </p:cTn>
                                        <p:tgtEl>
                                          <p:spTgt spid="25"/>
                                        </p:tgtEl>
                                        <p:attrNameLst>
                                          <p:attrName>style.visibility</p:attrName>
                                        </p:attrNameLst>
                                      </p:cBhvr>
                                      <p:to>
                                        <p:strVal val="hidden"/>
                                      </p:to>
                                    </p:set>
                                  </p:childTnLst>
                                </p:cTn>
                              </p:par>
                              <p:par>
                                <p:cTn id="96" presetID="1" presetClass="exit" presetSubtype="0" fill="hold" grpId="1" nodeType="withEffect">
                                  <p:stCondLst>
                                    <p:cond delay="0"/>
                                  </p:stCondLst>
                                  <p:childTnLst>
                                    <p:set>
                                      <p:cBhvr>
                                        <p:cTn id="97"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14" grpId="0" animBg="1"/>
      <p:bldP spid="14"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7" grpId="0" animBg="1"/>
      <p:bldP spid="27"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2">
            <a:extLst>
              <a:ext uri="{FF2B5EF4-FFF2-40B4-BE49-F238E27FC236}">
                <a16:creationId xmlns:a16="http://schemas.microsoft.com/office/drawing/2014/main" id="{45E67311-AAE2-425C-8815-7F113F594265}"/>
              </a:ext>
            </a:extLst>
          </p:cNvPr>
          <p:cNvGraphicFramePr>
            <a:graphicFrameLocks noGrp="1"/>
          </p:cNvGraphicFramePr>
          <p:nvPr>
            <p:extLst>
              <p:ext uri="{D42A27DB-BD31-4B8C-83A1-F6EECF244321}">
                <p14:modId xmlns:p14="http://schemas.microsoft.com/office/powerpoint/2010/main" val="1843611492"/>
              </p:ext>
            </p:extLst>
          </p:nvPr>
        </p:nvGraphicFramePr>
        <p:xfrm>
          <a:off x="772653" y="2337490"/>
          <a:ext cx="8070850" cy="3235960"/>
        </p:xfrm>
        <a:graphic>
          <a:graphicData uri="http://schemas.openxmlformats.org/drawingml/2006/table">
            <a:tbl>
              <a:tblPr firstRow="1" bandRow="1">
                <a:tableStyleId>{2D5ABB26-0587-4C30-8999-92F81FD0307C}</a:tableStyleId>
              </a:tblPr>
              <a:tblGrid>
                <a:gridCol w="596900">
                  <a:extLst>
                    <a:ext uri="{9D8B030D-6E8A-4147-A177-3AD203B41FA5}">
                      <a16:colId xmlns:a16="http://schemas.microsoft.com/office/drawing/2014/main" val="1762965991"/>
                    </a:ext>
                  </a:extLst>
                </a:gridCol>
                <a:gridCol w="1418803">
                  <a:extLst>
                    <a:ext uri="{9D8B030D-6E8A-4147-A177-3AD203B41FA5}">
                      <a16:colId xmlns:a16="http://schemas.microsoft.com/office/drawing/2014/main" val="1116186747"/>
                    </a:ext>
                  </a:extLst>
                </a:gridCol>
                <a:gridCol w="6055147">
                  <a:extLst>
                    <a:ext uri="{9D8B030D-6E8A-4147-A177-3AD203B41FA5}">
                      <a16:colId xmlns:a16="http://schemas.microsoft.com/office/drawing/2014/main" val="2684169338"/>
                    </a:ext>
                  </a:extLst>
                </a:gridCol>
              </a:tblGrid>
              <a:tr h="370840">
                <a:tc>
                  <a:txBody>
                    <a:bodyPr/>
                    <a:lstStyle/>
                    <a:p>
                      <a:endParaRPr lang="es-ES" sz="1600" b="0" i="0">
                        <a:latin typeface="Texta Alt Book" pitchFamily="2" charset="77"/>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400" b="1">
                          <a:latin typeface="Texta Alt Medium" panose="00000600000000000000" pitchFamily="50" charset="0"/>
                        </a:rPr>
                        <a:t>GUC Meeting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200" b="1">
                          <a:solidFill>
                            <a:srgbClr val="1860F0"/>
                          </a:solidFill>
                          <a:latin typeface="Texta Alt Bold" panose="00000500000000000000" pitchFamily="50" charset="0"/>
                        </a:rPr>
                        <a:t>Gestión de salas de videoconferencias, canal de Video de GUC Agent.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6661675"/>
                  </a:ext>
                </a:extLst>
              </a:tr>
              <a:tr h="640080">
                <a:tc>
                  <a:txBody>
                    <a:bodyPr/>
                    <a:lstStyle/>
                    <a:p>
                      <a:endParaRPr lang="es-ES" sz="1600" b="0" i="0">
                        <a:latin typeface="Texta Alt Book" pitchFamily="2" charset="77"/>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ES" sz="1600" b="0" i="0">
                        <a:latin typeface="Texta Alt Book" pitchFamily="2" charset="77"/>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200">
                          <a:latin typeface="Texta Alt" panose="00000500000000000000" pitchFamily="50" charset="0"/>
                        </a:rPr>
                        <a:t>Permite realizar formación mediante el mismo software de GUC a los agentes.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9208773"/>
                  </a:ext>
                </a:extLst>
              </a:tr>
              <a:tr h="370840">
                <a:tc>
                  <a:txBody>
                    <a:bodyPr/>
                    <a:lstStyle/>
                    <a:p>
                      <a:endParaRPr lang="es-ES" sz="1600" b="0" i="0">
                        <a:latin typeface="Texta Alt Book" pitchFamily="2" charset="77"/>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ES" sz="1600" b="0" i="0">
                        <a:latin typeface="Texta Alt Book" pitchFamily="2" charset="77"/>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ES" sz="1200" b="0" i="0">
                        <a:latin typeface="Texta Alt Book" pitchFamily="2" charset="77"/>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8147607"/>
                  </a:ext>
                </a:extLst>
              </a:tr>
              <a:tr h="370840">
                <a:tc>
                  <a:txBody>
                    <a:bodyPr/>
                    <a:lstStyle/>
                    <a:p>
                      <a:endParaRPr lang="es-ES" sz="1600" b="0" i="0">
                        <a:latin typeface="Texta Alt Book" pitchFamily="2" charset="77"/>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ES" sz="1600" b="0" i="0">
                        <a:latin typeface="Texta Alt Book" pitchFamily="2" charset="77"/>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ES" sz="1200" b="0" i="0">
                        <a:latin typeface="Texta Alt Book" pitchFamily="2" charset="77"/>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1115940"/>
                  </a:ext>
                </a:extLst>
              </a:tr>
              <a:tr h="370840">
                <a:tc>
                  <a:txBody>
                    <a:bodyPr/>
                    <a:lstStyle/>
                    <a:p>
                      <a:endParaRPr lang="es-ES" sz="1600" b="0" i="0">
                        <a:latin typeface="Texta Alt Book" pitchFamily="2" charset="77"/>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ES" sz="1600" b="0" i="0">
                        <a:latin typeface="Texta Alt Book" pitchFamily="2" charset="77"/>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ES" sz="1200" b="0" i="0">
                        <a:latin typeface="Texta Alt Book" pitchFamily="2" charset="77"/>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2382430"/>
                  </a:ext>
                </a:extLst>
              </a:tr>
              <a:tr h="370840">
                <a:tc>
                  <a:txBody>
                    <a:bodyPr/>
                    <a:lstStyle/>
                    <a:p>
                      <a:endParaRPr lang="es-ES" sz="1600" b="0" i="0">
                        <a:latin typeface="Texta Alt Book" pitchFamily="2" charset="77"/>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ES" sz="1600" b="0" i="0">
                        <a:latin typeface="Texta Alt Book" pitchFamily="2" charset="77"/>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ES" sz="1200" b="0" i="0">
                        <a:latin typeface="Texta Alt Book" pitchFamily="2" charset="77"/>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2279026"/>
                  </a:ext>
                </a:extLst>
              </a:tr>
              <a:tr h="370840">
                <a:tc>
                  <a:txBody>
                    <a:bodyPr/>
                    <a:lstStyle/>
                    <a:p>
                      <a:endParaRPr lang="es-ES" sz="1600" b="0" i="0">
                        <a:latin typeface="Texta Alt Book" pitchFamily="2" charset="77"/>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ES" sz="1600" b="0" i="0">
                        <a:latin typeface="Texta Alt Book" pitchFamily="2" charset="77"/>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ES" sz="1200" b="0" i="0">
                        <a:latin typeface="Texta Alt Book" pitchFamily="2" charset="77"/>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60740410"/>
                  </a:ext>
                </a:extLst>
              </a:tr>
              <a:tr h="370840">
                <a:tc>
                  <a:txBody>
                    <a:bodyPr/>
                    <a:lstStyle/>
                    <a:p>
                      <a:endParaRPr lang="es-ES" sz="1600" b="0" i="0">
                        <a:latin typeface="Texta Alt Book" pitchFamily="2" charset="77"/>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ES" sz="1600" b="0" i="0">
                        <a:latin typeface="Texta Alt Book" pitchFamily="2" charset="77"/>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ES" sz="1200" b="0" i="0">
                        <a:latin typeface="Texta Alt Book" pitchFamily="2" charset="77"/>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07858499"/>
                  </a:ext>
                </a:extLst>
              </a:tr>
            </a:tbl>
          </a:graphicData>
        </a:graphic>
      </p:graphicFrame>
      <p:pic>
        <p:nvPicPr>
          <p:cNvPr id="21" name="Imagen 20">
            <a:extLst>
              <a:ext uri="{FF2B5EF4-FFF2-40B4-BE49-F238E27FC236}">
                <a16:creationId xmlns:a16="http://schemas.microsoft.com/office/drawing/2014/main" id="{7A687A2A-5CF6-84DE-C56F-0129FFBA9DEB}"/>
              </a:ext>
            </a:extLst>
          </p:cNvPr>
          <p:cNvPicPr>
            <a:picLocks noChangeAspect="1"/>
          </p:cNvPicPr>
          <p:nvPr/>
        </p:nvPicPr>
        <p:blipFill>
          <a:blip r:embed="rId2"/>
          <a:stretch>
            <a:fillRect/>
          </a:stretch>
        </p:blipFill>
        <p:spPr>
          <a:xfrm>
            <a:off x="847482" y="2366334"/>
            <a:ext cx="427680" cy="324000"/>
          </a:xfrm>
          <a:prstGeom prst="rect">
            <a:avLst/>
          </a:prstGeom>
        </p:spPr>
      </p:pic>
      <p:sp>
        <p:nvSpPr>
          <p:cNvPr id="15" name="Marcador de número de diapositiva 1">
            <a:extLst>
              <a:ext uri="{FF2B5EF4-FFF2-40B4-BE49-F238E27FC236}">
                <a16:creationId xmlns:a16="http://schemas.microsoft.com/office/drawing/2014/main" id="{DED7170F-73EE-3C13-14D4-DDE023F5D669}"/>
              </a:ext>
            </a:extLst>
          </p:cNvPr>
          <p:cNvSpPr>
            <a:spLocks noGrp="1"/>
          </p:cNvSpPr>
          <p:nvPr>
            <p:ph type="sldNum" sz="quarter" idx="12"/>
          </p:nvPr>
        </p:nvSpPr>
        <p:spPr>
          <a:xfrm>
            <a:off x="9492439" y="6608999"/>
            <a:ext cx="479426" cy="365125"/>
          </a:xfrm>
        </p:spPr>
        <p:txBody>
          <a:bodyPr/>
          <a:lstStyle/>
          <a:p>
            <a:fld id="{B67A785B-7D4F-4E2B-A288-83329498BEF2}" type="slidenum">
              <a:rPr lang="es-ES" sz="700">
                <a:solidFill>
                  <a:schemeClr val="bg1"/>
                </a:solidFill>
              </a:rPr>
              <a:t>32</a:t>
            </a:fld>
            <a:r>
              <a:rPr lang="es-ES" sz="700">
                <a:solidFill>
                  <a:schemeClr val="bg1"/>
                </a:solidFill>
              </a:rPr>
              <a:t>/51</a:t>
            </a:r>
          </a:p>
        </p:txBody>
      </p:sp>
      <p:pic>
        <p:nvPicPr>
          <p:cNvPr id="31" name="Imagen 30" descr="Icono&#10;&#10;Descripción generada automáticamente">
            <a:extLst>
              <a:ext uri="{FF2B5EF4-FFF2-40B4-BE49-F238E27FC236}">
                <a16:creationId xmlns:a16="http://schemas.microsoft.com/office/drawing/2014/main" id="{5F0E9892-39EF-64CE-2D46-6D2DDBF390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sp>
        <p:nvSpPr>
          <p:cNvPr id="33" name="Marcador de número de diapositiva 1">
            <a:extLst>
              <a:ext uri="{FF2B5EF4-FFF2-40B4-BE49-F238E27FC236}">
                <a16:creationId xmlns:a16="http://schemas.microsoft.com/office/drawing/2014/main" id="{684578A9-01BD-8A51-F8EF-8ABFFF6B2E8C}"/>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32</a:t>
            </a:fld>
            <a:r>
              <a:rPr lang="es-ES" sz="1050">
                <a:solidFill>
                  <a:srgbClr val="18191E"/>
                </a:solidFill>
                <a:latin typeface="Texta Alt Medium" pitchFamily="2" charset="77"/>
              </a:rPr>
              <a:t>/53</a:t>
            </a:r>
          </a:p>
        </p:txBody>
      </p:sp>
      <p:grpSp>
        <p:nvGrpSpPr>
          <p:cNvPr id="35" name="Grupo 34">
            <a:extLst>
              <a:ext uri="{FF2B5EF4-FFF2-40B4-BE49-F238E27FC236}">
                <a16:creationId xmlns:a16="http://schemas.microsoft.com/office/drawing/2014/main" id="{E04FAAFE-00C6-9768-598D-CE2A9D1E5869}"/>
              </a:ext>
            </a:extLst>
          </p:cNvPr>
          <p:cNvGrpSpPr/>
          <p:nvPr/>
        </p:nvGrpSpPr>
        <p:grpSpPr>
          <a:xfrm>
            <a:off x="252000" y="328780"/>
            <a:ext cx="9440664" cy="6204139"/>
            <a:chOff x="252000" y="328780"/>
            <a:chExt cx="9440664" cy="6204139"/>
          </a:xfrm>
        </p:grpSpPr>
        <p:sp>
          <p:nvSpPr>
            <p:cNvPr id="38" name="Rectángulo 37">
              <a:extLst>
                <a:ext uri="{FF2B5EF4-FFF2-40B4-BE49-F238E27FC236}">
                  <a16:creationId xmlns:a16="http://schemas.microsoft.com/office/drawing/2014/main" id="{BFC5D52D-8243-B48D-7463-6625BB07AF74}"/>
                </a:ext>
              </a:extLst>
            </p:cNvPr>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39" name="Rectángulo 38">
              <a:extLst>
                <a:ext uri="{FF2B5EF4-FFF2-40B4-BE49-F238E27FC236}">
                  <a16:creationId xmlns:a16="http://schemas.microsoft.com/office/drawing/2014/main" id="{8BFFFF22-2FD8-47EA-E0BD-029008604538}"/>
                </a:ext>
              </a:extLst>
            </p:cNvPr>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0" name="Rectángulo 39">
              <a:extLst>
                <a:ext uri="{FF2B5EF4-FFF2-40B4-BE49-F238E27FC236}">
                  <a16:creationId xmlns:a16="http://schemas.microsoft.com/office/drawing/2014/main" id="{B45944D8-6127-4D28-91D2-2233E5CB8E26}"/>
                </a:ext>
              </a:extLst>
            </p:cNvPr>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1" name="Rectángulo 40">
              <a:extLst>
                <a:ext uri="{FF2B5EF4-FFF2-40B4-BE49-F238E27FC236}">
                  <a16:creationId xmlns:a16="http://schemas.microsoft.com/office/drawing/2014/main" id="{13217921-4037-59EA-927B-58D37CD9F486}"/>
                </a:ext>
              </a:extLst>
            </p:cNvPr>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sp>
        <p:nvSpPr>
          <p:cNvPr id="37" name="CuadroTexto 36">
            <a:extLst>
              <a:ext uri="{FF2B5EF4-FFF2-40B4-BE49-F238E27FC236}">
                <a16:creationId xmlns:a16="http://schemas.microsoft.com/office/drawing/2014/main" id="{92CE2FE7-EB30-EAD4-F769-5249CFC01387}"/>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pic>
        <p:nvPicPr>
          <p:cNvPr id="17" name="Picture 2" descr="...">
            <a:extLst>
              <a:ext uri="{FF2B5EF4-FFF2-40B4-BE49-F238E27FC236}">
                <a16:creationId xmlns:a16="http://schemas.microsoft.com/office/drawing/2014/main" id="{A19EE1F8-C52A-EBD6-00BC-FCCF50D3EC45}"/>
              </a:ext>
            </a:extLst>
          </p:cNvPr>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088" y="3460097"/>
            <a:ext cx="2798674" cy="165099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
            <a:extLst>
              <a:ext uri="{FF2B5EF4-FFF2-40B4-BE49-F238E27FC236}">
                <a16:creationId xmlns:a16="http://schemas.microsoft.com/office/drawing/2014/main" id="{8C566551-E10A-1F4A-5C54-757BD934B42C}"/>
              </a:ext>
            </a:extLst>
          </p:cNvPr>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86450" y="3460097"/>
            <a:ext cx="2606400" cy="165099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
            <a:extLst>
              <a:ext uri="{FF2B5EF4-FFF2-40B4-BE49-F238E27FC236}">
                <a16:creationId xmlns:a16="http://schemas.microsoft.com/office/drawing/2014/main" id="{DBEF80E8-139B-120B-B51C-0159E56779BD}"/>
              </a:ext>
            </a:extLst>
          </p:cNvPr>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27537" y="3493640"/>
            <a:ext cx="2665657" cy="1617455"/>
          </a:xfrm>
          <a:prstGeom prst="rect">
            <a:avLst/>
          </a:prstGeom>
          <a:noFill/>
          <a:extLst>
            <a:ext uri="{909E8E84-426E-40DD-AFC4-6F175D3DCCD1}">
              <a14:hiddenFill xmlns:a14="http://schemas.microsoft.com/office/drawing/2010/main">
                <a:solidFill>
                  <a:srgbClr val="FFFFFF"/>
                </a:solidFill>
              </a14:hiddenFill>
            </a:ext>
          </a:extLst>
        </p:spPr>
      </p:pic>
      <p:pic>
        <p:nvPicPr>
          <p:cNvPr id="36" name="Imagen 35" descr="Dibujo de la tierra desde el espacio&#10;&#10;Descripción generada automáticamente con confianza baja">
            <a:extLst>
              <a:ext uri="{FF2B5EF4-FFF2-40B4-BE49-F238E27FC236}">
                <a16:creationId xmlns:a16="http://schemas.microsoft.com/office/drawing/2014/main" id="{BB114C7E-76D2-5C4A-FA55-AD309B2451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Tree>
    <p:extLst>
      <p:ext uri="{BB962C8B-B14F-4D97-AF65-F5344CB8AC3E}">
        <p14:creationId xmlns:p14="http://schemas.microsoft.com/office/powerpoint/2010/main" val="4281759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23D9E-B3B3-5565-3979-787DBBFBC4E6}"/>
            </a:ext>
          </a:extLst>
        </p:cNvPr>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E350DCFB-3722-8E74-5D84-85714D2DCA15}"/>
              </a:ext>
            </a:extLst>
          </p:cNvPr>
          <p:cNvSpPr/>
          <p:nvPr/>
        </p:nvSpPr>
        <p:spPr>
          <a:xfrm>
            <a:off x="790575" y="2156893"/>
            <a:ext cx="8543473" cy="1246083"/>
          </a:xfrm>
          <a:prstGeom prst="roundRect">
            <a:avLst/>
          </a:prstGeom>
          <a:solidFill>
            <a:schemeClr val="bg1"/>
          </a:solidFill>
          <a:ln w="38100">
            <a:solidFill>
              <a:srgbClr val="1860F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0" name="Rectángulo 99">
            <a:extLst>
              <a:ext uri="{FF2B5EF4-FFF2-40B4-BE49-F238E27FC236}">
                <a16:creationId xmlns:a16="http://schemas.microsoft.com/office/drawing/2014/main" id="{CCB65F4B-9356-61C2-9BFA-5709BCE50C6B}"/>
              </a:ext>
            </a:extLst>
          </p:cNvPr>
          <p:cNvSpPr/>
          <p:nvPr/>
        </p:nvSpPr>
        <p:spPr>
          <a:xfrm>
            <a:off x="573402" y="182195"/>
            <a:ext cx="8388115" cy="467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a:solidFill>
                <a:schemeClr val="tx1"/>
              </a:solidFill>
              <a:latin typeface="Texta Alt Book" pitchFamily="2" charset="77"/>
            </a:endParaRPr>
          </a:p>
        </p:txBody>
      </p:sp>
      <p:sp>
        <p:nvSpPr>
          <p:cNvPr id="47" name="Marcador de número de diapositiva 1">
            <a:extLst>
              <a:ext uri="{FF2B5EF4-FFF2-40B4-BE49-F238E27FC236}">
                <a16:creationId xmlns:a16="http://schemas.microsoft.com/office/drawing/2014/main" id="{5488D5A7-1B5E-401E-1723-D25120242637}"/>
              </a:ext>
            </a:extLst>
          </p:cNvPr>
          <p:cNvSpPr>
            <a:spLocks noGrp="1"/>
          </p:cNvSpPr>
          <p:nvPr>
            <p:ph type="sldNum" sz="quarter" idx="12"/>
          </p:nvPr>
        </p:nvSpPr>
        <p:spPr>
          <a:xfrm>
            <a:off x="9492439" y="6608999"/>
            <a:ext cx="479426" cy="365125"/>
          </a:xfrm>
        </p:spPr>
        <p:txBody>
          <a:bodyPr/>
          <a:lstStyle/>
          <a:p>
            <a:fld id="{B67A785B-7D4F-4E2B-A288-83329498BEF2}" type="slidenum">
              <a:rPr lang="es-ES" sz="700">
                <a:solidFill>
                  <a:schemeClr val="bg1"/>
                </a:solidFill>
              </a:rPr>
              <a:t>33</a:t>
            </a:fld>
            <a:r>
              <a:rPr lang="es-ES" sz="700">
                <a:solidFill>
                  <a:schemeClr val="bg1"/>
                </a:solidFill>
              </a:rPr>
              <a:t>/51</a:t>
            </a:r>
          </a:p>
        </p:txBody>
      </p:sp>
      <p:grpSp>
        <p:nvGrpSpPr>
          <p:cNvPr id="2" name="Grupo 1">
            <a:extLst>
              <a:ext uri="{FF2B5EF4-FFF2-40B4-BE49-F238E27FC236}">
                <a16:creationId xmlns:a16="http://schemas.microsoft.com/office/drawing/2014/main" id="{9E77DBEF-69CA-5093-D613-3ECCCA12C9ED}"/>
              </a:ext>
            </a:extLst>
          </p:cNvPr>
          <p:cNvGrpSpPr/>
          <p:nvPr/>
        </p:nvGrpSpPr>
        <p:grpSpPr>
          <a:xfrm>
            <a:off x="0" y="328780"/>
            <a:ext cx="11090865" cy="7781959"/>
            <a:chOff x="0" y="328780"/>
            <a:chExt cx="11090865" cy="7781959"/>
          </a:xfrm>
        </p:grpSpPr>
        <p:pic>
          <p:nvPicPr>
            <p:cNvPr id="115" name="Imagen 114" descr="Icono&#10;&#10;Descripción generada automáticamente">
              <a:extLst>
                <a:ext uri="{FF2B5EF4-FFF2-40B4-BE49-F238E27FC236}">
                  <a16:creationId xmlns:a16="http://schemas.microsoft.com/office/drawing/2014/main" id="{AE6998AC-DC87-F1D9-DAB1-31980A60DC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grpSp>
          <p:nvGrpSpPr>
            <p:cNvPr id="101" name="Grupo 100">
              <a:extLst>
                <a:ext uri="{FF2B5EF4-FFF2-40B4-BE49-F238E27FC236}">
                  <a16:creationId xmlns:a16="http://schemas.microsoft.com/office/drawing/2014/main" id="{879A7F56-C9F5-8D91-39CB-BC4BD04144CF}"/>
                </a:ext>
              </a:extLst>
            </p:cNvPr>
            <p:cNvGrpSpPr/>
            <p:nvPr/>
          </p:nvGrpSpPr>
          <p:grpSpPr>
            <a:xfrm>
              <a:off x="0" y="328780"/>
              <a:ext cx="11090865" cy="7781959"/>
              <a:chOff x="0" y="328780"/>
              <a:chExt cx="11090865" cy="7781959"/>
            </a:xfrm>
          </p:grpSpPr>
          <p:sp>
            <p:nvSpPr>
              <p:cNvPr id="102" name="Marcador de número de diapositiva 1">
                <a:extLst>
                  <a:ext uri="{FF2B5EF4-FFF2-40B4-BE49-F238E27FC236}">
                    <a16:creationId xmlns:a16="http://schemas.microsoft.com/office/drawing/2014/main" id="{5329A635-4BF2-C945-1BE8-F0248BFA5A28}"/>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33</a:t>
                </a:fld>
                <a:r>
                  <a:rPr lang="es-ES" sz="1050">
                    <a:solidFill>
                      <a:srgbClr val="18191E"/>
                    </a:solidFill>
                    <a:latin typeface="Texta Alt Medium" pitchFamily="2" charset="77"/>
                  </a:rPr>
                  <a:t>/53</a:t>
                </a:r>
              </a:p>
            </p:txBody>
          </p:sp>
          <p:grpSp>
            <p:nvGrpSpPr>
              <p:cNvPr id="107" name="Grupo 106">
                <a:extLst>
                  <a:ext uri="{FF2B5EF4-FFF2-40B4-BE49-F238E27FC236}">
                    <a16:creationId xmlns:a16="http://schemas.microsoft.com/office/drawing/2014/main" id="{6863FEC4-9923-42DB-5A55-6C249675E260}"/>
                  </a:ext>
                </a:extLst>
              </p:cNvPr>
              <p:cNvGrpSpPr/>
              <p:nvPr/>
            </p:nvGrpSpPr>
            <p:grpSpPr>
              <a:xfrm>
                <a:off x="0" y="328780"/>
                <a:ext cx="11090865" cy="7781959"/>
                <a:chOff x="0" y="328780"/>
                <a:chExt cx="11090865" cy="7781959"/>
              </a:xfrm>
            </p:grpSpPr>
            <p:grpSp>
              <p:nvGrpSpPr>
                <p:cNvPr id="108" name="Grupo 107">
                  <a:extLst>
                    <a:ext uri="{FF2B5EF4-FFF2-40B4-BE49-F238E27FC236}">
                      <a16:creationId xmlns:a16="http://schemas.microsoft.com/office/drawing/2014/main" id="{C4B1F626-E2D9-6407-F864-1F6CC33065F9}"/>
                    </a:ext>
                  </a:extLst>
                </p:cNvPr>
                <p:cNvGrpSpPr/>
                <p:nvPr/>
              </p:nvGrpSpPr>
              <p:grpSpPr>
                <a:xfrm>
                  <a:off x="252000" y="328780"/>
                  <a:ext cx="9440664" cy="6204139"/>
                  <a:chOff x="252000" y="328780"/>
                  <a:chExt cx="9440664" cy="6204139"/>
                </a:xfrm>
              </p:grpSpPr>
              <p:sp>
                <p:nvSpPr>
                  <p:cNvPr id="112" name="Rectángulo 111">
                    <a:extLst>
                      <a:ext uri="{FF2B5EF4-FFF2-40B4-BE49-F238E27FC236}">
                        <a16:creationId xmlns:a16="http://schemas.microsoft.com/office/drawing/2014/main" id="{E7C8DEFC-97AA-B24B-710B-3E5366AE9DEF}"/>
                      </a:ext>
                    </a:extLst>
                  </p:cNvPr>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125" name="Rectángulo 124">
                    <a:extLst>
                      <a:ext uri="{FF2B5EF4-FFF2-40B4-BE49-F238E27FC236}">
                        <a16:creationId xmlns:a16="http://schemas.microsoft.com/office/drawing/2014/main" id="{D53CA655-6EE6-4D36-F609-D77DA918CE4F}"/>
                      </a:ext>
                    </a:extLst>
                  </p:cNvPr>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126" name="Rectángulo 125">
                    <a:extLst>
                      <a:ext uri="{FF2B5EF4-FFF2-40B4-BE49-F238E27FC236}">
                        <a16:creationId xmlns:a16="http://schemas.microsoft.com/office/drawing/2014/main" id="{F349BBE7-6826-F753-3C0F-CAF56486F15C}"/>
                      </a:ext>
                    </a:extLst>
                  </p:cNvPr>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127" name="Rectángulo 126">
                    <a:extLst>
                      <a:ext uri="{FF2B5EF4-FFF2-40B4-BE49-F238E27FC236}">
                        <a16:creationId xmlns:a16="http://schemas.microsoft.com/office/drawing/2014/main" id="{3271DB39-4EF4-8607-2755-74E48671EA14}"/>
                      </a:ext>
                    </a:extLst>
                  </p:cNvPr>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110" name="Imagen 109" descr="Dibujo de la tierra desde el espacio&#10;&#10;Descripción generada automáticamente con confianza baja">
                  <a:extLst>
                    <a:ext uri="{FF2B5EF4-FFF2-40B4-BE49-F238E27FC236}">
                      <a16:creationId xmlns:a16="http://schemas.microsoft.com/office/drawing/2014/main" id="{4897D426-08C8-3534-740A-54A9E2550A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111" name="CuadroTexto 110">
                  <a:extLst>
                    <a:ext uri="{FF2B5EF4-FFF2-40B4-BE49-F238E27FC236}">
                      <a16:creationId xmlns:a16="http://schemas.microsoft.com/office/drawing/2014/main" id="{EAB968C4-B99B-45D0-6336-1AB2AEDFD697}"/>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grpSp>
      </p:grpSp>
      <p:sp>
        <p:nvSpPr>
          <p:cNvPr id="25" name="Rectángulo: esquinas redondeadas 24">
            <a:extLst>
              <a:ext uri="{FF2B5EF4-FFF2-40B4-BE49-F238E27FC236}">
                <a16:creationId xmlns:a16="http://schemas.microsoft.com/office/drawing/2014/main" id="{63072337-9A9A-173E-7F40-5E76C9233116}"/>
              </a:ext>
            </a:extLst>
          </p:cNvPr>
          <p:cNvSpPr/>
          <p:nvPr/>
        </p:nvSpPr>
        <p:spPr>
          <a:xfrm>
            <a:off x="769860" y="3920244"/>
            <a:ext cx="8543473" cy="1724888"/>
          </a:xfrm>
          <a:prstGeom prst="roundRect">
            <a:avLst/>
          </a:prstGeom>
          <a:solidFill>
            <a:schemeClr val="bg1"/>
          </a:solidFill>
          <a:ln w="38100">
            <a:solidFill>
              <a:srgbClr val="1860F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8" name="TextBox 29">
            <a:extLst>
              <a:ext uri="{FF2B5EF4-FFF2-40B4-BE49-F238E27FC236}">
                <a16:creationId xmlns:a16="http://schemas.microsoft.com/office/drawing/2014/main" id="{DFCFAD64-450E-4B22-D1EA-26D8E7ADBF07}"/>
              </a:ext>
            </a:extLst>
          </p:cNvPr>
          <p:cNvSpPr txBox="1"/>
          <p:nvPr/>
        </p:nvSpPr>
        <p:spPr>
          <a:xfrm>
            <a:off x="0" y="709200"/>
            <a:ext cx="9906000" cy="400110"/>
          </a:xfrm>
          <a:prstGeom prst="rect">
            <a:avLst/>
          </a:prstGeom>
          <a:noFill/>
        </p:spPr>
        <p:txBody>
          <a:bodyPr wrap="square" rtlCol="0">
            <a:spAutoFit/>
          </a:bodyPr>
          <a:lstStyle/>
          <a:p>
            <a:pPr algn="ctr" defTabSz="185714">
              <a:defRPr/>
            </a:pPr>
            <a:r>
              <a:rPr lang="en-US" sz="2000" b="1">
                <a:solidFill>
                  <a:schemeClr val="tx1">
                    <a:lumMod val="90000"/>
                    <a:lumOff val="10000"/>
                  </a:schemeClr>
                </a:solidFill>
                <a:latin typeface="Texta Alt Book" pitchFamily="2" charset="77"/>
                <a:cs typeface="Fredoka Medium" pitchFamily="2" charset="-79"/>
              </a:rPr>
              <a:t>ESTADO DE LOS CLIENTES</a:t>
            </a:r>
          </a:p>
        </p:txBody>
      </p:sp>
      <p:sp>
        <p:nvSpPr>
          <p:cNvPr id="28" name="Rectángulo: esquinas redondeadas 27">
            <a:extLst>
              <a:ext uri="{FF2B5EF4-FFF2-40B4-BE49-F238E27FC236}">
                <a16:creationId xmlns:a16="http://schemas.microsoft.com/office/drawing/2014/main" id="{B46AFBF8-96CA-D2B7-B585-2DC9A0E2AC93}"/>
              </a:ext>
            </a:extLst>
          </p:cNvPr>
          <p:cNvSpPr/>
          <p:nvPr/>
        </p:nvSpPr>
        <p:spPr>
          <a:xfrm rot="5400000">
            <a:off x="1480005" y="3359133"/>
            <a:ext cx="3367602" cy="1054573"/>
          </a:xfrm>
          <a:prstGeom prst="roundRect">
            <a:avLst/>
          </a:prstGeom>
          <a:solidFill>
            <a:schemeClr val="bg1"/>
          </a:solidFill>
          <a:ln w="38100">
            <a:solidFill>
              <a:srgbClr val="D9296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CuadroTexto 7">
            <a:extLst>
              <a:ext uri="{FF2B5EF4-FFF2-40B4-BE49-F238E27FC236}">
                <a16:creationId xmlns:a16="http://schemas.microsoft.com/office/drawing/2014/main" id="{0DE8D5C1-69DA-C6FF-D6B3-916B511D5183}"/>
              </a:ext>
            </a:extLst>
          </p:cNvPr>
          <p:cNvSpPr txBox="1"/>
          <p:nvPr/>
        </p:nvSpPr>
        <p:spPr>
          <a:xfrm>
            <a:off x="624402" y="2915206"/>
            <a:ext cx="1533259" cy="369332"/>
          </a:xfrm>
          <a:prstGeom prst="rect">
            <a:avLst/>
          </a:prstGeom>
          <a:noFill/>
        </p:spPr>
        <p:txBody>
          <a:bodyPr wrap="square" rtlCol="0">
            <a:spAutoFit/>
          </a:bodyPr>
          <a:lstStyle/>
          <a:p>
            <a:pPr algn="ctr"/>
            <a:r>
              <a:rPr lang="es-ES">
                <a:latin typeface="Texta Alt" panose="00000500000000000000" pitchFamily="50" charset="0"/>
              </a:rPr>
              <a:t>Agente</a:t>
            </a:r>
            <a:endParaRPr lang="es-ES_tradnl">
              <a:latin typeface="Texta Alt" panose="00000500000000000000" pitchFamily="50" charset="0"/>
            </a:endParaRPr>
          </a:p>
        </p:txBody>
      </p:sp>
      <p:sp>
        <p:nvSpPr>
          <p:cNvPr id="11" name="CuadroTexto 10">
            <a:extLst>
              <a:ext uri="{FF2B5EF4-FFF2-40B4-BE49-F238E27FC236}">
                <a16:creationId xmlns:a16="http://schemas.microsoft.com/office/drawing/2014/main" id="{1AA2208E-B147-ACAE-DC99-25B90A1AF5FF}"/>
              </a:ext>
            </a:extLst>
          </p:cNvPr>
          <p:cNvSpPr txBox="1"/>
          <p:nvPr/>
        </p:nvSpPr>
        <p:spPr>
          <a:xfrm>
            <a:off x="2414367" y="2915612"/>
            <a:ext cx="1533259" cy="369332"/>
          </a:xfrm>
          <a:prstGeom prst="rect">
            <a:avLst/>
          </a:prstGeom>
          <a:noFill/>
        </p:spPr>
        <p:txBody>
          <a:bodyPr wrap="square" rtlCol="0">
            <a:spAutoFit/>
          </a:bodyPr>
          <a:lstStyle/>
          <a:p>
            <a:pPr algn="ctr"/>
            <a:r>
              <a:rPr lang="es-ES">
                <a:latin typeface="Texta Alt" panose="00000500000000000000" pitchFamily="50" charset="0"/>
              </a:rPr>
              <a:t>Aplicación</a:t>
            </a:r>
            <a:endParaRPr lang="es-ES_tradnl">
              <a:latin typeface="Texta Alt" panose="00000500000000000000" pitchFamily="50" charset="0"/>
            </a:endParaRPr>
          </a:p>
        </p:txBody>
      </p:sp>
      <p:sp>
        <p:nvSpPr>
          <p:cNvPr id="15" name="CuadroTexto 14">
            <a:extLst>
              <a:ext uri="{FF2B5EF4-FFF2-40B4-BE49-F238E27FC236}">
                <a16:creationId xmlns:a16="http://schemas.microsoft.com/office/drawing/2014/main" id="{A151DFA0-9254-A801-06BF-025BFEA265C0}"/>
              </a:ext>
            </a:extLst>
          </p:cNvPr>
          <p:cNvSpPr txBox="1"/>
          <p:nvPr/>
        </p:nvSpPr>
        <p:spPr>
          <a:xfrm>
            <a:off x="5992163" y="2915206"/>
            <a:ext cx="1533259" cy="369332"/>
          </a:xfrm>
          <a:prstGeom prst="rect">
            <a:avLst/>
          </a:prstGeom>
          <a:noFill/>
        </p:spPr>
        <p:txBody>
          <a:bodyPr wrap="square" rtlCol="0">
            <a:spAutoFit/>
          </a:bodyPr>
          <a:lstStyle/>
          <a:p>
            <a:pPr algn="ctr"/>
            <a:r>
              <a:rPr lang="es-ES">
                <a:latin typeface="Texta Alt" panose="00000500000000000000" pitchFamily="50" charset="0"/>
              </a:rPr>
              <a:t>Centralita</a:t>
            </a:r>
            <a:endParaRPr lang="es-ES_tradnl">
              <a:latin typeface="Texta Alt" panose="00000500000000000000" pitchFamily="50" charset="0"/>
            </a:endParaRPr>
          </a:p>
        </p:txBody>
      </p:sp>
      <p:sp>
        <p:nvSpPr>
          <p:cNvPr id="19" name="CuadroTexto 18">
            <a:extLst>
              <a:ext uri="{FF2B5EF4-FFF2-40B4-BE49-F238E27FC236}">
                <a16:creationId xmlns:a16="http://schemas.microsoft.com/office/drawing/2014/main" id="{416CB869-B703-8730-FF6A-B7BEC4F917EA}"/>
              </a:ext>
            </a:extLst>
          </p:cNvPr>
          <p:cNvSpPr txBox="1"/>
          <p:nvPr/>
        </p:nvSpPr>
        <p:spPr>
          <a:xfrm>
            <a:off x="4044488" y="2915206"/>
            <a:ext cx="1905297" cy="369332"/>
          </a:xfrm>
          <a:prstGeom prst="rect">
            <a:avLst/>
          </a:prstGeom>
          <a:noFill/>
        </p:spPr>
        <p:txBody>
          <a:bodyPr wrap="square" rtlCol="0">
            <a:spAutoFit/>
          </a:bodyPr>
          <a:lstStyle/>
          <a:p>
            <a:pPr algn="ctr"/>
            <a:r>
              <a:rPr lang="es-ES">
                <a:latin typeface="Texta Alt" panose="00000500000000000000" pitchFamily="50" charset="0"/>
              </a:rPr>
              <a:t>Integración CTI</a:t>
            </a:r>
            <a:endParaRPr lang="es-ES_tradnl">
              <a:latin typeface="Texta Alt" panose="00000500000000000000" pitchFamily="50" charset="0"/>
            </a:endParaRPr>
          </a:p>
        </p:txBody>
      </p:sp>
      <p:pic>
        <p:nvPicPr>
          <p:cNvPr id="23" name="Imagen 22" descr="Icono&#10;&#10;Descripción generada automáticamente">
            <a:extLst>
              <a:ext uri="{FF2B5EF4-FFF2-40B4-BE49-F238E27FC236}">
                <a16:creationId xmlns:a16="http://schemas.microsoft.com/office/drawing/2014/main" id="{BFE9183B-A083-C086-84C3-B6D1D59097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2560" y="2341342"/>
            <a:ext cx="638437" cy="638437"/>
          </a:xfrm>
          <a:prstGeom prst="rect">
            <a:avLst/>
          </a:prstGeom>
        </p:spPr>
      </p:pic>
      <p:pic>
        <p:nvPicPr>
          <p:cNvPr id="29" name="Imagen 28" descr="Icono&#10;&#10;Descripción generada automáticamente">
            <a:extLst>
              <a:ext uri="{FF2B5EF4-FFF2-40B4-BE49-F238E27FC236}">
                <a16:creationId xmlns:a16="http://schemas.microsoft.com/office/drawing/2014/main" id="{227EA2E4-0483-0F93-5CC4-18D70B67E6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1575" y="2286001"/>
            <a:ext cx="713873" cy="713873"/>
          </a:xfrm>
          <a:prstGeom prst="rect">
            <a:avLst/>
          </a:prstGeom>
        </p:spPr>
      </p:pic>
      <p:pic>
        <p:nvPicPr>
          <p:cNvPr id="32" name="Imagen 31" descr="Imagen que contiene Icono&#10;&#10;Descripción generada automáticamente">
            <a:extLst>
              <a:ext uri="{FF2B5EF4-FFF2-40B4-BE49-F238E27FC236}">
                <a16:creationId xmlns:a16="http://schemas.microsoft.com/office/drawing/2014/main" id="{436BCC61-51D5-3A9F-3137-F145F0BAB3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48827" y="2280051"/>
            <a:ext cx="625671" cy="625671"/>
          </a:xfrm>
          <a:prstGeom prst="rect">
            <a:avLst/>
          </a:prstGeom>
        </p:spPr>
      </p:pic>
      <p:pic>
        <p:nvPicPr>
          <p:cNvPr id="37" name="Imagen 36" descr="Icono&#10;&#10;Descripción generada automáticamente">
            <a:extLst>
              <a:ext uri="{FF2B5EF4-FFF2-40B4-BE49-F238E27FC236}">
                <a16:creationId xmlns:a16="http://schemas.microsoft.com/office/drawing/2014/main" id="{FE94AE3D-0E9C-00F9-EA85-B0C5947CB4B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76026" y="2312848"/>
            <a:ext cx="642223" cy="642223"/>
          </a:xfrm>
          <a:prstGeom prst="rect">
            <a:avLst/>
          </a:prstGeom>
        </p:spPr>
      </p:pic>
      <p:pic>
        <p:nvPicPr>
          <p:cNvPr id="39" name="Imagen 38">
            <a:extLst>
              <a:ext uri="{FF2B5EF4-FFF2-40B4-BE49-F238E27FC236}">
                <a16:creationId xmlns:a16="http://schemas.microsoft.com/office/drawing/2014/main" id="{A92A5B9B-5E30-30D6-1A17-A15C558B3FE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05077" y="2322121"/>
            <a:ext cx="641631" cy="641631"/>
          </a:xfrm>
          <a:prstGeom prst="rect">
            <a:avLst/>
          </a:prstGeom>
        </p:spPr>
      </p:pic>
      <p:sp>
        <p:nvSpPr>
          <p:cNvPr id="40" name="CuadroTexto 39">
            <a:extLst>
              <a:ext uri="{FF2B5EF4-FFF2-40B4-BE49-F238E27FC236}">
                <a16:creationId xmlns:a16="http://schemas.microsoft.com/office/drawing/2014/main" id="{980A0C2B-E35E-CEDA-1197-A14577CE4072}"/>
              </a:ext>
            </a:extLst>
          </p:cNvPr>
          <p:cNvSpPr txBox="1"/>
          <p:nvPr/>
        </p:nvSpPr>
        <p:spPr>
          <a:xfrm>
            <a:off x="7800789" y="2915206"/>
            <a:ext cx="1533259" cy="369332"/>
          </a:xfrm>
          <a:prstGeom prst="rect">
            <a:avLst/>
          </a:prstGeom>
          <a:noFill/>
        </p:spPr>
        <p:txBody>
          <a:bodyPr wrap="square" rtlCol="0">
            <a:spAutoFit/>
          </a:bodyPr>
          <a:lstStyle/>
          <a:p>
            <a:pPr algn="ctr"/>
            <a:r>
              <a:rPr lang="es-ES">
                <a:latin typeface="Texta Alt" panose="00000500000000000000" pitchFamily="50" charset="0"/>
              </a:rPr>
              <a:t>Operador</a:t>
            </a:r>
            <a:endParaRPr lang="es-ES_tradnl">
              <a:latin typeface="Texta Alt" panose="00000500000000000000" pitchFamily="50" charset="0"/>
            </a:endParaRPr>
          </a:p>
        </p:txBody>
      </p:sp>
      <p:sp>
        <p:nvSpPr>
          <p:cNvPr id="43" name="Flecha: a la derecha 42">
            <a:extLst>
              <a:ext uri="{FF2B5EF4-FFF2-40B4-BE49-F238E27FC236}">
                <a16:creationId xmlns:a16="http://schemas.microsoft.com/office/drawing/2014/main" id="{337A9209-1EE5-1E4E-D9B9-6572C4D7E650}"/>
              </a:ext>
            </a:extLst>
          </p:cNvPr>
          <p:cNvSpPr/>
          <p:nvPr/>
        </p:nvSpPr>
        <p:spPr>
          <a:xfrm>
            <a:off x="1885985" y="2481323"/>
            <a:ext cx="609321" cy="40698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_tradnl"/>
          </a:p>
        </p:txBody>
      </p:sp>
      <p:sp>
        <p:nvSpPr>
          <p:cNvPr id="44" name="Flecha: a la derecha 43">
            <a:extLst>
              <a:ext uri="{FF2B5EF4-FFF2-40B4-BE49-F238E27FC236}">
                <a16:creationId xmlns:a16="http://schemas.microsoft.com/office/drawing/2014/main" id="{653AF9BD-2258-5B24-8571-383402B2A903}"/>
              </a:ext>
            </a:extLst>
          </p:cNvPr>
          <p:cNvSpPr/>
          <p:nvPr/>
        </p:nvSpPr>
        <p:spPr>
          <a:xfrm>
            <a:off x="3806076" y="2481323"/>
            <a:ext cx="609321" cy="40698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_tradnl"/>
          </a:p>
        </p:txBody>
      </p:sp>
      <p:sp>
        <p:nvSpPr>
          <p:cNvPr id="45" name="Flecha: a la derecha 44">
            <a:extLst>
              <a:ext uri="{FF2B5EF4-FFF2-40B4-BE49-F238E27FC236}">
                <a16:creationId xmlns:a16="http://schemas.microsoft.com/office/drawing/2014/main" id="{D392EEA2-7199-A38C-2D4C-40EE54D7BCA0}"/>
              </a:ext>
            </a:extLst>
          </p:cNvPr>
          <p:cNvSpPr/>
          <p:nvPr/>
        </p:nvSpPr>
        <p:spPr>
          <a:xfrm>
            <a:off x="5656826" y="2481323"/>
            <a:ext cx="609321" cy="40698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_tradnl"/>
          </a:p>
        </p:txBody>
      </p:sp>
      <p:sp>
        <p:nvSpPr>
          <p:cNvPr id="46" name="Flecha: a la derecha 45">
            <a:extLst>
              <a:ext uri="{FF2B5EF4-FFF2-40B4-BE49-F238E27FC236}">
                <a16:creationId xmlns:a16="http://schemas.microsoft.com/office/drawing/2014/main" id="{83462706-589B-80DE-0F46-7DADA5B63CA2}"/>
              </a:ext>
            </a:extLst>
          </p:cNvPr>
          <p:cNvSpPr/>
          <p:nvPr/>
        </p:nvSpPr>
        <p:spPr>
          <a:xfrm>
            <a:off x="7413076" y="2481323"/>
            <a:ext cx="609321" cy="40698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_tradnl"/>
          </a:p>
        </p:txBody>
      </p:sp>
      <p:sp>
        <p:nvSpPr>
          <p:cNvPr id="5" name="CuadroTexto 4">
            <a:extLst>
              <a:ext uri="{FF2B5EF4-FFF2-40B4-BE49-F238E27FC236}">
                <a16:creationId xmlns:a16="http://schemas.microsoft.com/office/drawing/2014/main" id="{38BCD9E8-4CF3-A378-1FA5-3805E52BB9D0}"/>
              </a:ext>
            </a:extLst>
          </p:cNvPr>
          <p:cNvSpPr txBox="1"/>
          <p:nvPr/>
        </p:nvSpPr>
        <p:spPr>
          <a:xfrm>
            <a:off x="1041845" y="1790090"/>
            <a:ext cx="8292203" cy="369332"/>
          </a:xfrm>
          <a:prstGeom prst="rect">
            <a:avLst/>
          </a:prstGeom>
          <a:noFill/>
        </p:spPr>
        <p:txBody>
          <a:bodyPr wrap="square" rtlCol="0">
            <a:spAutoFit/>
          </a:bodyPr>
          <a:lstStyle/>
          <a:p>
            <a:pPr algn="r"/>
            <a:r>
              <a:rPr lang="es-ES" b="1">
                <a:latin typeface="Texta Alt" panose="00000500000000000000" pitchFamily="50" charset="0"/>
              </a:rPr>
              <a:t>Sin GUC</a:t>
            </a:r>
            <a:endParaRPr lang="es-ES_tradnl" b="1">
              <a:latin typeface="Texta Alt" panose="00000500000000000000" pitchFamily="50" charset="0"/>
            </a:endParaRPr>
          </a:p>
        </p:txBody>
      </p:sp>
      <p:sp>
        <p:nvSpPr>
          <p:cNvPr id="6" name="CuadroTexto 5">
            <a:extLst>
              <a:ext uri="{FF2B5EF4-FFF2-40B4-BE49-F238E27FC236}">
                <a16:creationId xmlns:a16="http://schemas.microsoft.com/office/drawing/2014/main" id="{F6DB95FA-5A95-7071-C022-EB731B3BD7C2}"/>
              </a:ext>
            </a:extLst>
          </p:cNvPr>
          <p:cNvSpPr txBox="1"/>
          <p:nvPr/>
        </p:nvSpPr>
        <p:spPr>
          <a:xfrm>
            <a:off x="603687" y="5006216"/>
            <a:ext cx="1533259" cy="369332"/>
          </a:xfrm>
          <a:prstGeom prst="rect">
            <a:avLst/>
          </a:prstGeom>
          <a:noFill/>
        </p:spPr>
        <p:txBody>
          <a:bodyPr wrap="square" rtlCol="0">
            <a:spAutoFit/>
          </a:bodyPr>
          <a:lstStyle/>
          <a:p>
            <a:pPr algn="ctr"/>
            <a:r>
              <a:rPr lang="es-ES">
                <a:latin typeface="Texta Alt" panose="00000500000000000000" pitchFamily="50" charset="0"/>
              </a:rPr>
              <a:t>Agente</a:t>
            </a:r>
            <a:endParaRPr lang="es-ES_tradnl">
              <a:latin typeface="Texta Alt" panose="00000500000000000000" pitchFamily="50" charset="0"/>
            </a:endParaRPr>
          </a:p>
        </p:txBody>
      </p:sp>
      <p:sp>
        <p:nvSpPr>
          <p:cNvPr id="33" name="Rectángulo: esquinas redondeadas 32">
            <a:extLst>
              <a:ext uri="{FF2B5EF4-FFF2-40B4-BE49-F238E27FC236}">
                <a16:creationId xmlns:a16="http://schemas.microsoft.com/office/drawing/2014/main" id="{AF44A645-6A4F-FEBC-D09F-08A1490961E4}"/>
              </a:ext>
            </a:extLst>
          </p:cNvPr>
          <p:cNvSpPr/>
          <p:nvPr/>
        </p:nvSpPr>
        <p:spPr>
          <a:xfrm rot="5400000">
            <a:off x="2463839" y="4395314"/>
            <a:ext cx="1396922" cy="838200"/>
          </a:xfrm>
          <a:prstGeom prst="roundRect">
            <a:avLst/>
          </a:prstGeom>
          <a:solidFill>
            <a:schemeClr val="bg1"/>
          </a:solidFill>
          <a:ln w="19050">
            <a:solidFill>
              <a:srgbClr val="92D05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CuadroTexto 6">
            <a:extLst>
              <a:ext uri="{FF2B5EF4-FFF2-40B4-BE49-F238E27FC236}">
                <a16:creationId xmlns:a16="http://schemas.microsoft.com/office/drawing/2014/main" id="{371627DF-16F7-8F78-A82F-FCEAD0E04F20}"/>
              </a:ext>
            </a:extLst>
          </p:cNvPr>
          <p:cNvSpPr txBox="1"/>
          <p:nvPr/>
        </p:nvSpPr>
        <p:spPr>
          <a:xfrm>
            <a:off x="2393652" y="4678962"/>
            <a:ext cx="1533259" cy="369332"/>
          </a:xfrm>
          <a:prstGeom prst="rect">
            <a:avLst/>
          </a:prstGeom>
          <a:noFill/>
        </p:spPr>
        <p:txBody>
          <a:bodyPr wrap="square" rtlCol="0">
            <a:spAutoFit/>
          </a:bodyPr>
          <a:lstStyle/>
          <a:p>
            <a:pPr algn="ctr"/>
            <a:r>
              <a:rPr lang="es-ES">
                <a:latin typeface="Texta Alt" panose="00000500000000000000" pitchFamily="50" charset="0"/>
              </a:rPr>
              <a:t>GUC</a:t>
            </a:r>
            <a:endParaRPr lang="es-ES_tradnl">
              <a:latin typeface="Texta Alt" panose="00000500000000000000" pitchFamily="50" charset="0"/>
            </a:endParaRPr>
          </a:p>
        </p:txBody>
      </p:sp>
      <p:sp>
        <p:nvSpPr>
          <p:cNvPr id="9" name="CuadroTexto 8">
            <a:extLst>
              <a:ext uri="{FF2B5EF4-FFF2-40B4-BE49-F238E27FC236}">
                <a16:creationId xmlns:a16="http://schemas.microsoft.com/office/drawing/2014/main" id="{17DD875F-54F1-DE11-1F84-F7827199ABA8}"/>
              </a:ext>
            </a:extLst>
          </p:cNvPr>
          <p:cNvSpPr txBox="1"/>
          <p:nvPr/>
        </p:nvSpPr>
        <p:spPr>
          <a:xfrm>
            <a:off x="5971448" y="5006216"/>
            <a:ext cx="1533259" cy="369332"/>
          </a:xfrm>
          <a:prstGeom prst="rect">
            <a:avLst/>
          </a:prstGeom>
          <a:noFill/>
        </p:spPr>
        <p:txBody>
          <a:bodyPr wrap="square" rtlCol="0">
            <a:spAutoFit/>
          </a:bodyPr>
          <a:lstStyle/>
          <a:p>
            <a:pPr algn="ctr"/>
            <a:r>
              <a:rPr lang="es-ES">
                <a:latin typeface="Texta Alt" panose="00000500000000000000" pitchFamily="50" charset="0"/>
              </a:rPr>
              <a:t>Centralita</a:t>
            </a:r>
            <a:endParaRPr lang="es-ES_tradnl">
              <a:latin typeface="Texta Alt" panose="00000500000000000000" pitchFamily="50" charset="0"/>
            </a:endParaRPr>
          </a:p>
        </p:txBody>
      </p:sp>
      <p:sp>
        <p:nvSpPr>
          <p:cNvPr id="10" name="CuadroTexto 9">
            <a:extLst>
              <a:ext uri="{FF2B5EF4-FFF2-40B4-BE49-F238E27FC236}">
                <a16:creationId xmlns:a16="http://schemas.microsoft.com/office/drawing/2014/main" id="{2266A855-E294-DD72-92E3-552472865381}"/>
              </a:ext>
            </a:extLst>
          </p:cNvPr>
          <p:cNvSpPr txBox="1"/>
          <p:nvPr/>
        </p:nvSpPr>
        <p:spPr>
          <a:xfrm>
            <a:off x="2217889" y="5266651"/>
            <a:ext cx="1905297" cy="246221"/>
          </a:xfrm>
          <a:prstGeom prst="rect">
            <a:avLst/>
          </a:prstGeom>
          <a:noFill/>
        </p:spPr>
        <p:txBody>
          <a:bodyPr wrap="square" rtlCol="0">
            <a:spAutoFit/>
          </a:bodyPr>
          <a:lstStyle/>
          <a:p>
            <a:pPr algn="ctr"/>
            <a:r>
              <a:rPr lang="es-ES" sz="1000">
                <a:latin typeface="Texta Alt" panose="00000500000000000000" pitchFamily="50" charset="0"/>
              </a:rPr>
              <a:t>Integración CTI</a:t>
            </a:r>
            <a:endParaRPr lang="es-ES_tradnl" sz="1000">
              <a:latin typeface="Texta Alt" panose="00000500000000000000" pitchFamily="50" charset="0"/>
            </a:endParaRPr>
          </a:p>
        </p:txBody>
      </p:sp>
      <p:pic>
        <p:nvPicPr>
          <p:cNvPr id="12" name="Imagen 11" descr="Icono&#10;&#10;Descripción generada automáticamente">
            <a:extLst>
              <a:ext uri="{FF2B5EF4-FFF2-40B4-BE49-F238E27FC236}">
                <a16:creationId xmlns:a16="http://schemas.microsoft.com/office/drawing/2014/main" id="{568F01C5-C85D-96CB-EF70-A651358737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1845" y="4432352"/>
            <a:ext cx="638437" cy="638437"/>
          </a:xfrm>
          <a:prstGeom prst="rect">
            <a:avLst/>
          </a:prstGeom>
        </p:spPr>
      </p:pic>
      <p:pic>
        <p:nvPicPr>
          <p:cNvPr id="14" name="Imagen 13" descr="Imagen que contiene Icono&#10;&#10;Descripción generada automáticamente">
            <a:extLst>
              <a:ext uri="{FF2B5EF4-FFF2-40B4-BE49-F238E27FC236}">
                <a16:creationId xmlns:a16="http://schemas.microsoft.com/office/drawing/2014/main" id="{0E67B667-5C0F-B3B1-F8C6-9A3432E4FF7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28112" y="4371061"/>
            <a:ext cx="625671" cy="625671"/>
          </a:xfrm>
          <a:prstGeom prst="rect">
            <a:avLst/>
          </a:prstGeom>
        </p:spPr>
      </p:pic>
      <p:pic>
        <p:nvPicPr>
          <p:cNvPr id="16" name="Imagen 15" descr="Icono&#10;&#10;Descripción generada automáticamente">
            <a:extLst>
              <a:ext uri="{FF2B5EF4-FFF2-40B4-BE49-F238E27FC236}">
                <a16:creationId xmlns:a16="http://schemas.microsoft.com/office/drawing/2014/main" id="{1CC0C88E-EFBD-E635-2EB6-088041CB1FF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63343" y="4967859"/>
            <a:ext cx="365507" cy="365507"/>
          </a:xfrm>
          <a:prstGeom prst="rect">
            <a:avLst/>
          </a:prstGeom>
        </p:spPr>
      </p:pic>
      <p:pic>
        <p:nvPicPr>
          <p:cNvPr id="17" name="Imagen 16">
            <a:extLst>
              <a:ext uri="{FF2B5EF4-FFF2-40B4-BE49-F238E27FC236}">
                <a16:creationId xmlns:a16="http://schemas.microsoft.com/office/drawing/2014/main" id="{A7BD0AB5-8F28-67B2-E1DF-9B09EF92934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84362" y="4413131"/>
            <a:ext cx="641631" cy="641631"/>
          </a:xfrm>
          <a:prstGeom prst="rect">
            <a:avLst/>
          </a:prstGeom>
        </p:spPr>
      </p:pic>
      <p:sp>
        <p:nvSpPr>
          <p:cNvPr id="18" name="CuadroTexto 17">
            <a:extLst>
              <a:ext uri="{FF2B5EF4-FFF2-40B4-BE49-F238E27FC236}">
                <a16:creationId xmlns:a16="http://schemas.microsoft.com/office/drawing/2014/main" id="{425CAF49-8D45-E69C-68CD-2BB753C46573}"/>
              </a:ext>
            </a:extLst>
          </p:cNvPr>
          <p:cNvSpPr txBox="1"/>
          <p:nvPr/>
        </p:nvSpPr>
        <p:spPr>
          <a:xfrm>
            <a:off x="7780074" y="5006216"/>
            <a:ext cx="1533259" cy="369332"/>
          </a:xfrm>
          <a:prstGeom prst="rect">
            <a:avLst/>
          </a:prstGeom>
          <a:noFill/>
        </p:spPr>
        <p:txBody>
          <a:bodyPr wrap="square" rtlCol="0">
            <a:spAutoFit/>
          </a:bodyPr>
          <a:lstStyle/>
          <a:p>
            <a:pPr algn="ctr"/>
            <a:r>
              <a:rPr lang="es-ES">
                <a:latin typeface="Texta Alt" panose="00000500000000000000" pitchFamily="50" charset="0"/>
              </a:rPr>
              <a:t>Operador</a:t>
            </a:r>
            <a:endParaRPr lang="es-ES_tradnl">
              <a:latin typeface="Texta Alt" panose="00000500000000000000" pitchFamily="50" charset="0"/>
            </a:endParaRPr>
          </a:p>
        </p:txBody>
      </p:sp>
      <p:sp>
        <p:nvSpPr>
          <p:cNvPr id="20" name="Flecha: a la derecha 19">
            <a:extLst>
              <a:ext uri="{FF2B5EF4-FFF2-40B4-BE49-F238E27FC236}">
                <a16:creationId xmlns:a16="http://schemas.microsoft.com/office/drawing/2014/main" id="{3A090368-CBE7-EBEF-2EEB-47A76B3AE8A8}"/>
              </a:ext>
            </a:extLst>
          </p:cNvPr>
          <p:cNvSpPr/>
          <p:nvPr/>
        </p:nvSpPr>
        <p:spPr>
          <a:xfrm>
            <a:off x="1865270" y="4572333"/>
            <a:ext cx="609321" cy="40698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_tradnl"/>
          </a:p>
        </p:txBody>
      </p:sp>
      <p:sp>
        <p:nvSpPr>
          <p:cNvPr id="21" name="Flecha: a la derecha 20">
            <a:extLst>
              <a:ext uri="{FF2B5EF4-FFF2-40B4-BE49-F238E27FC236}">
                <a16:creationId xmlns:a16="http://schemas.microsoft.com/office/drawing/2014/main" id="{D46EFE14-68E1-F259-3754-61D1C48A036F}"/>
              </a:ext>
            </a:extLst>
          </p:cNvPr>
          <p:cNvSpPr/>
          <p:nvPr/>
        </p:nvSpPr>
        <p:spPr>
          <a:xfrm>
            <a:off x="3785361" y="4572333"/>
            <a:ext cx="2460071" cy="40698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_tradnl"/>
          </a:p>
        </p:txBody>
      </p:sp>
      <p:sp>
        <p:nvSpPr>
          <p:cNvPr id="24" name="Flecha: a la derecha 23">
            <a:extLst>
              <a:ext uri="{FF2B5EF4-FFF2-40B4-BE49-F238E27FC236}">
                <a16:creationId xmlns:a16="http://schemas.microsoft.com/office/drawing/2014/main" id="{0155EE98-4719-F0FB-F25D-9EA84A8ECFA9}"/>
              </a:ext>
            </a:extLst>
          </p:cNvPr>
          <p:cNvSpPr/>
          <p:nvPr/>
        </p:nvSpPr>
        <p:spPr>
          <a:xfrm>
            <a:off x="7392361" y="4572333"/>
            <a:ext cx="609321" cy="40698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_tradnl"/>
          </a:p>
        </p:txBody>
      </p:sp>
      <p:sp>
        <p:nvSpPr>
          <p:cNvPr id="26" name="CuadroTexto 25">
            <a:extLst>
              <a:ext uri="{FF2B5EF4-FFF2-40B4-BE49-F238E27FC236}">
                <a16:creationId xmlns:a16="http://schemas.microsoft.com/office/drawing/2014/main" id="{1C83C3FF-455B-89C3-45AF-8791559C2DD2}"/>
              </a:ext>
            </a:extLst>
          </p:cNvPr>
          <p:cNvSpPr txBox="1"/>
          <p:nvPr/>
        </p:nvSpPr>
        <p:spPr>
          <a:xfrm>
            <a:off x="1087565" y="3553440"/>
            <a:ext cx="8225768" cy="369332"/>
          </a:xfrm>
          <a:prstGeom prst="rect">
            <a:avLst/>
          </a:prstGeom>
          <a:noFill/>
        </p:spPr>
        <p:txBody>
          <a:bodyPr wrap="square" rtlCol="0">
            <a:spAutoFit/>
          </a:bodyPr>
          <a:lstStyle/>
          <a:p>
            <a:pPr algn="r"/>
            <a:r>
              <a:rPr lang="es-ES" b="1">
                <a:latin typeface="Texta Alt" panose="00000500000000000000" pitchFamily="50" charset="0"/>
              </a:rPr>
              <a:t>Con GUC</a:t>
            </a:r>
            <a:endParaRPr lang="es-ES_tradnl" b="1">
              <a:latin typeface="Texta Alt" panose="00000500000000000000" pitchFamily="50" charset="0"/>
            </a:endParaRPr>
          </a:p>
        </p:txBody>
      </p:sp>
      <p:pic>
        <p:nvPicPr>
          <p:cNvPr id="27" name="Imagen 26" descr="Icono&#10;&#10;Descripción generada automáticamente">
            <a:extLst>
              <a:ext uri="{FF2B5EF4-FFF2-40B4-BE49-F238E27FC236}">
                <a16:creationId xmlns:a16="http://schemas.microsoft.com/office/drawing/2014/main" id="{76329512-7388-1754-FE31-E9E2BAFD835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9860" t="15587" r="11751" b="11001"/>
          <a:stretch/>
        </p:blipFill>
        <p:spPr>
          <a:xfrm>
            <a:off x="2809428" y="4137489"/>
            <a:ext cx="743135" cy="566835"/>
          </a:xfrm>
          <a:prstGeom prst="rect">
            <a:avLst/>
          </a:prstGeom>
        </p:spPr>
      </p:pic>
      <p:pic>
        <p:nvPicPr>
          <p:cNvPr id="31" name="Imagen 30" descr="Un dibujo de una persona&#10;&#10;Descripción generada automáticamente con confianza baja">
            <a:extLst>
              <a:ext uri="{FF2B5EF4-FFF2-40B4-BE49-F238E27FC236}">
                <a16:creationId xmlns:a16="http://schemas.microsoft.com/office/drawing/2014/main" id="{ABAA0FD4-1CF1-F91E-6F58-437C3F71E6A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400000">
            <a:off x="2759421" y="3359307"/>
            <a:ext cx="841017" cy="657043"/>
          </a:xfrm>
          <a:prstGeom prst="rect">
            <a:avLst/>
          </a:prstGeom>
        </p:spPr>
      </p:pic>
    </p:spTree>
    <p:extLst>
      <p:ext uri="{BB962C8B-B14F-4D97-AF65-F5344CB8AC3E}">
        <p14:creationId xmlns:p14="http://schemas.microsoft.com/office/powerpoint/2010/main" val="8801254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55BF2-DDCD-0704-E68D-CD1F08C37D2F}"/>
            </a:ext>
          </a:extLst>
        </p:cNvPr>
        <p:cNvGrpSpPr/>
        <p:nvPr/>
      </p:nvGrpSpPr>
      <p:grpSpPr>
        <a:xfrm>
          <a:off x="0" y="0"/>
          <a:ext cx="0" cy="0"/>
          <a:chOff x="0" y="0"/>
          <a:chExt cx="0" cy="0"/>
        </a:xfrm>
      </p:grpSpPr>
      <p:sp>
        <p:nvSpPr>
          <p:cNvPr id="38" name="Marcador de número de diapositiva 1">
            <a:extLst>
              <a:ext uri="{FF2B5EF4-FFF2-40B4-BE49-F238E27FC236}">
                <a16:creationId xmlns:a16="http://schemas.microsoft.com/office/drawing/2014/main" id="{79627C7F-623A-AE56-B99A-A8AA5846E86C}"/>
              </a:ext>
            </a:extLst>
          </p:cNvPr>
          <p:cNvSpPr>
            <a:spLocks noGrp="1"/>
          </p:cNvSpPr>
          <p:nvPr>
            <p:ph type="sldNum" sz="quarter" idx="12"/>
          </p:nvPr>
        </p:nvSpPr>
        <p:spPr>
          <a:xfrm>
            <a:off x="9492439" y="6608999"/>
            <a:ext cx="479426" cy="365125"/>
          </a:xfrm>
        </p:spPr>
        <p:txBody>
          <a:bodyPr/>
          <a:lstStyle/>
          <a:p>
            <a:fld id="{B67A785B-7D4F-4E2B-A288-83329498BEF2}" type="slidenum">
              <a:rPr lang="es-ES" sz="700">
                <a:solidFill>
                  <a:schemeClr val="bg1"/>
                </a:solidFill>
              </a:rPr>
              <a:t>34</a:t>
            </a:fld>
            <a:r>
              <a:rPr lang="es-ES" sz="700">
                <a:solidFill>
                  <a:schemeClr val="bg1"/>
                </a:solidFill>
              </a:rPr>
              <a:t>/51</a:t>
            </a:r>
          </a:p>
        </p:txBody>
      </p:sp>
      <p:grpSp>
        <p:nvGrpSpPr>
          <p:cNvPr id="45" name="Grupo 44">
            <a:extLst>
              <a:ext uri="{FF2B5EF4-FFF2-40B4-BE49-F238E27FC236}">
                <a16:creationId xmlns:a16="http://schemas.microsoft.com/office/drawing/2014/main" id="{B79CB31B-7050-9260-BCB9-AB4B6AEA86CC}"/>
              </a:ext>
            </a:extLst>
          </p:cNvPr>
          <p:cNvGrpSpPr/>
          <p:nvPr/>
        </p:nvGrpSpPr>
        <p:grpSpPr>
          <a:xfrm>
            <a:off x="0" y="328780"/>
            <a:ext cx="11090865" cy="7781959"/>
            <a:chOff x="0" y="328780"/>
            <a:chExt cx="11090865" cy="7781959"/>
          </a:xfrm>
        </p:grpSpPr>
        <p:pic>
          <p:nvPicPr>
            <p:cNvPr id="46" name="Imagen 45" descr="Icono&#10;&#10;Descripción generada automáticamente">
              <a:extLst>
                <a:ext uri="{FF2B5EF4-FFF2-40B4-BE49-F238E27FC236}">
                  <a16:creationId xmlns:a16="http://schemas.microsoft.com/office/drawing/2014/main" id="{72003A2F-785C-7195-FBF8-F128D584DD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grpSp>
          <p:nvGrpSpPr>
            <p:cNvPr id="47" name="Grupo 46">
              <a:extLst>
                <a:ext uri="{FF2B5EF4-FFF2-40B4-BE49-F238E27FC236}">
                  <a16:creationId xmlns:a16="http://schemas.microsoft.com/office/drawing/2014/main" id="{0D4BEFCA-B309-C92A-D2A0-64CD7407A90D}"/>
                </a:ext>
              </a:extLst>
            </p:cNvPr>
            <p:cNvGrpSpPr/>
            <p:nvPr/>
          </p:nvGrpSpPr>
          <p:grpSpPr>
            <a:xfrm>
              <a:off x="0" y="328780"/>
              <a:ext cx="11090865" cy="7781959"/>
              <a:chOff x="0" y="328780"/>
              <a:chExt cx="11090865" cy="7781959"/>
            </a:xfrm>
          </p:grpSpPr>
          <p:sp>
            <p:nvSpPr>
              <p:cNvPr id="49" name="Marcador de número de diapositiva 1">
                <a:extLst>
                  <a:ext uri="{FF2B5EF4-FFF2-40B4-BE49-F238E27FC236}">
                    <a16:creationId xmlns:a16="http://schemas.microsoft.com/office/drawing/2014/main" id="{CF026E85-59FD-F9A7-AA85-3CC0CCBCB242}"/>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34</a:t>
                </a:fld>
                <a:r>
                  <a:rPr lang="es-ES" sz="1050">
                    <a:solidFill>
                      <a:srgbClr val="18191E"/>
                    </a:solidFill>
                    <a:latin typeface="Texta Alt Medium" pitchFamily="2" charset="77"/>
                  </a:rPr>
                  <a:t>/53</a:t>
                </a:r>
              </a:p>
            </p:txBody>
          </p:sp>
          <p:grpSp>
            <p:nvGrpSpPr>
              <p:cNvPr id="50" name="Grupo 49">
                <a:extLst>
                  <a:ext uri="{FF2B5EF4-FFF2-40B4-BE49-F238E27FC236}">
                    <a16:creationId xmlns:a16="http://schemas.microsoft.com/office/drawing/2014/main" id="{BF9788D6-C5A3-BA1B-1E9E-5F6430C800BB}"/>
                  </a:ext>
                </a:extLst>
              </p:cNvPr>
              <p:cNvGrpSpPr/>
              <p:nvPr/>
            </p:nvGrpSpPr>
            <p:grpSpPr>
              <a:xfrm>
                <a:off x="0" y="328780"/>
                <a:ext cx="11090865" cy="7781959"/>
                <a:chOff x="0" y="328780"/>
                <a:chExt cx="11090865" cy="7781959"/>
              </a:xfrm>
            </p:grpSpPr>
            <p:grpSp>
              <p:nvGrpSpPr>
                <p:cNvPr id="51" name="Grupo 50">
                  <a:extLst>
                    <a:ext uri="{FF2B5EF4-FFF2-40B4-BE49-F238E27FC236}">
                      <a16:creationId xmlns:a16="http://schemas.microsoft.com/office/drawing/2014/main" id="{1B9555F5-71F0-0CBB-6063-8418C7D5F81F}"/>
                    </a:ext>
                  </a:extLst>
                </p:cNvPr>
                <p:cNvGrpSpPr/>
                <p:nvPr/>
              </p:nvGrpSpPr>
              <p:grpSpPr>
                <a:xfrm>
                  <a:off x="252000" y="328780"/>
                  <a:ext cx="9440664" cy="6204139"/>
                  <a:chOff x="252000" y="328780"/>
                  <a:chExt cx="9440664" cy="6204139"/>
                </a:xfrm>
              </p:grpSpPr>
              <p:sp>
                <p:nvSpPr>
                  <p:cNvPr id="54" name="Rectángulo 53">
                    <a:extLst>
                      <a:ext uri="{FF2B5EF4-FFF2-40B4-BE49-F238E27FC236}">
                        <a16:creationId xmlns:a16="http://schemas.microsoft.com/office/drawing/2014/main" id="{564533CA-7B6E-5472-70D6-95E27A5FE704}"/>
                      </a:ext>
                    </a:extLst>
                  </p:cNvPr>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55" name="Rectángulo 54">
                    <a:extLst>
                      <a:ext uri="{FF2B5EF4-FFF2-40B4-BE49-F238E27FC236}">
                        <a16:creationId xmlns:a16="http://schemas.microsoft.com/office/drawing/2014/main" id="{1EC5B059-37AF-9146-8E4D-C1C48F47E1CE}"/>
                      </a:ext>
                    </a:extLst>
                  </p:cNvPr>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56" name="Rectángulo 55">
                    <a:extLst>
                      <a:ext uri="{FF2B5EF4-FFF2-40B4-BE49-F238E27FC236}">
                        <a16:creationId xmlns:a16="http://schemas.microsoft.com/office/drawing/2014/main" id="{25410AA9-DFF6-F768-228A-D916E86142BD}"/>
                      </a:ext>
                    </a:extLst>
                  </p:cNvPr>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57" name="Rectángulo 56">
                    <a:extLst>
                      <a:ext uri="{FF2B5EF4-FFF2-40B4-BE49-F238E27FC236}">
                        <a16:creationId xmlns:a16="http://schemas.microsoft.com/office/drawing/2014/main" id="{E9273C22-7725-A2FB-D96B-978AFFE70587}"/>
                      </a:ext>
                    </a:extLst>
                  </p:cNvPr>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52" name="Imagen 51" descr="Dibujo de la tierra desde el espacio&#10;&#10;Descripción generada automáticamente con confianza baja">
                  <a:extLst>
                    <a:ext uri="{FF2B5EF4-FFF2-40B4-BE49-F238E27FC236}">
                      <a16:creationId xmlns:a16="http://schemas.microsoft.com/office/drawing/2014/main" id="{3D0ED3CE-0A20-D66C-1B24-0F9C74DA7B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53" name="CuadroTexto 52">
                  <a:extLst>
                    <a:ext uri="{FF2B5EF4-FFF2-40B4-BE49-F238E27FC236}">
                      <a16:creationId xmlns:a16="http://schemas.microsoft.com/office/drawing/2014/main" id="{1BF4A50F-AC19-83D1-E540-54EC69EB6CAA}"/>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grpSp>
      </p:grpSp>
      <p:sp>
        <p:nvSpPr>
          <p:cNvPr id="85" name="TextBox 29">
            <a:extLst>
              <a:ext uri="{FF2B5EF4-FFF2-40B4-BE49-F238E27FC236}">
                <a16:creationId xmlns:a16="http://schemas.microsoft.com/office/drawing/2014/main" id="{05BED3BF-F0BD-CED2-F1CF-01C008485AB1}"/>
              </a:ext>
            </a:extLst>
          </p:cNvPr>
          <p:cNvSpPr txBox="1"/>
          <p:nvPr/>
        </p:nvSpPr>
        <p:spPr>
          <a:xfrm>
            <a:off x="0" y="709200"/>
            <a:ext cx="9906000" cy="677108"/>
          </a:xfrm>
          <a:prstGeom prst="rect">
            <a:avLst/>
          </a:prstGeom>
          <a:noFill/>
        </p:spPr>
        <p:txBody>
          <a:bodyPr wrap="square" rtlCol="0">
            <a:spAutoFit/>
          </a:bodyPr>
          <a:lstStyle/>
          <a:p>
            <a:pPr algn="ctr" defTabSz="185714">
              <a:defRPr/>
            </a:pPr>
            <a:r>
              <a:rPr lang="en-US" sz="2000" b="1">
                <a:solidFill>
                  <a:schemeClr val="tx1">
                    <a:lumMod val="90000"/>
                    <a:lumOff val="10000"/>
                  </a:schemeClr>
                </a:solidFill>
                <a:latin typeface="Texta Alt Book" pitchFamily="2" charset="77"/>
                <a:cs typeface="Fredoka Medium" pitchFamily="2" charset="-79"/>
              </a:rPr>
              <a:t>INICIAR SESION EN GUC</a:t>
            </a:r>
          </a:p>
          <a:p>
            <a:pPr algn="ctr" defTabSz="185714">
              <a:defRPr/>
            </a:pPr>
            <a:r>
              <a:rPr lang="es-ES" b="1">
                <a:solidFill>
                  <a:srgbClr val="1860F0"/>
                </a:solidFill>
                <a:latin typeface="Texta Alt Book" pitchFamily="2" charset="77"/>
                <a:cs typeface="Fredoka Medium" pitchFamily="2" charset="-79"/>
              </a:rPr>
              <a:t>¿COMO SE PUEDE INICIAR SESION EN GUC?</a:t>
            </a:r>
            <a:endParaRPr lang="en-US" b="1">
              <a:solidFill>
                <a:schemeClr val="tx1">
                  <a:lumMod val="90000"/>
                  <a:lumOff val="10000"/>
                </a:schemeClr>
              </a:solidFill>
              <a:latin typeface="Texta Alt Book" pitchFamily="2" charset="77"/>
              <a:cs typeface="Fredoka Medium" pitchFamily="2" charset="-79"/>
            </a:endParaRPr>
          </a:p>
        </p:txBody>
      </p:sp>
      <p:graphicFrame>
        <p:nvGraphicFramePr>
          <p:cNvPr id="4" name="Diagrama 3">
            <a:extLst>
              <a:ext uri="{FF2B5EF4-FFF2-40B4-BE49-F238E27FC236}">
                <a16:creationId xmlns:a16="http://schemas.microsoft.com/office/drawing/2014/main" id="{B18B4DC5-EA0D-34F6-EB36-2ECE9235867C}"/>
              </a:ext>
            </a:extLst>
          </p:cNvPr>
          <p:cNvGraphicFramePr/>
          <p:nvPr>
            <p:extLst>
              <p:ext uri="{D42A27DB-BD31-4B8C-83A1-F6EECF244321}">
                <p14:modId xmlns:p14="http://schemas.microsoft.com/office/powerpoint/2010/main" val="2763625181"/>
              </p:ext>
            </p:extLst>
          </p:nvPr>
        </p:nvGraphicFramePr>
        <p:xfrm>
          <a:off x="1068142" y="2120000"/>
          <a:ext cx="8022901" cy="39139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491145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1B5AF-6528-EE5A-D87C-1E4D506C8D09}"/>
            </a:ext>
          </a:extLst>
        </p:cNvPr>
        <p:cNvGrpSpPr/>
        <p:nvPr/>
      </p:nvGrpSpPr>
      <p:grpSpPr>
        <a:xfrm>
          <a:off x="0" y="0"/>
          <a:ext cx="0" cy="0"/>
          <a:chOff x="0" y="0"/>
          <a:chExt cx="0" cy="0"/>
        </a:xfrm>
      </p:grpSpPr>
      <p:grpSp>
        <p:nvGrpSpPr>
          <p:cNvPr id="45" name="Grupo 44">
            <a:extLst>
              <a:ext uri="{FF2B5EF4-FFF2-40B4-BE49-F238E27FC236}">
                <a16:creationId xmlns:a16="http://schemas.microsoft.com/office/drawing/2014/main" id="{34EBDFED-7E6D-8EA8-348B-515E15F0069C}"/>
              </a:ext>
            </a:extLst>
          </p:cNvPr>
          <p:cNvGrpSpPr/>
          <p:nvPr/>
        </p:nvGrpSpPr>
        <p:grpSpPr>
          <a:xfrm>
            <a:off x="0" y="328780"/>
            <a:ext cx="11090865" cy="7781959"/>
            <a:chOff x="0" y="328780"/>
            <a:chExt cx="11090865" cy="7781959"/>
          </a:xfrm>
        </p:grpSpPr>
        <p:pic>
          <p:nvPicPr>
            <p:cNvPr id="46" name="Imagen 45" descr="Icono&#10;&#10;Descripción generada automáticamente">
              <a:extLst>
                <a:ext uri="{FF2B5EF4-FFF2-40B4-BE49-F238E27FC236}">
                  <a16:creationId xmlns:a16="http://schemas.microsoft.com/office/drawing/2014/main" id="{247F66FF-FB5B-F946-310D-A5CF3A2116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grpSp>
          <p:nvGrpSpPr>
            <p:cNvPr id="47" name="Grupo 46">
              <a:extLst>
                <a:ext uri="{FF2B5EF4-FFF2-40B4-BE49-F238E27FC236}">
                  <a16:creationId xmlns:a16="http://schemas.microsoft.com/office/drawing/2014/main" id="{A15DB961-7E08-96EF-8B4F-387539A61FCE}"/>
                </a:ext>
              </a:extLst>
            </p:cNvPr>
            <p:cNvGrpSpPr/>
            <p:nvPr/>
          </p:nvGrpSpPr>
          <p:grpSpPr>
            <a:xfrm>
              <a:off x="0" y="328780"/>
              <a:ext cx="11090865" cy="7781959"/>
              <a:chOff x="0" y="328780"/>
              <a:chExt cx="11090865" cy="7781959"/>
            </a:xfrm>
          </p:grpSpPr>
          <p:sp>
            <p:nvSpPr>
              <p:cNvPr id="49" name="Marcador de número de diapositiva 1">
                <a:extLst>
                  <a:ext uri="{FF2B5EF4-FFF2-40B4-BE49-F238E27FC236}">
                    <a16:creationId xmlns:a16="http://schemas.microsoft.com/office/drawing/2014/main" id="{46351704-05A0-0123-6F15-62945D2ED357}"/>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35</a:t>
                </a:fld>
                <a:r>
                  <a:rPr lang="es-ES" sz="1050">
                    <a:solidFill>
                      <a:srgbClr val="18191E"/>
                    </a:solidFill>
                    <a:latin typeface="Texta Alt Medium" pitchFamily="2" charset="77"/>
                  </a:rPr>
                  <a:t>/53</a:t>
                </a:r>
              </a:p>
            </p:txBody>
          </p:sp>
          <p:grpSp>
            <p:nvGrpSpPr>
              <p:cNvPr id="50" name="Grupo 49">
                <a:extLst>
                  <a:ext uri="{FF2B5EF4-FFF2-40B4-BE49-F238E27FC236}">
                    <a16:creationId xmlns:a16="http://schemas.microsoft.com/office/drawing/2014/main" id="{535ADE12-309B-8FD2-0583-5C9E40E779A7}"/>
                  </a:ext>
                </a:extLst>
              </p:cNvPr>
              <p:cNvGrpSpPr/>
              <p:nvPr/>
            </p:nvGrpSpPr>
            <p:grpSpPr>
              <a:xfrm>
                <a:off x="0" y="328780"/>
                <a:ext cx="11090865" cy="7781959"/>
                <a:chOff x="0" y="328780"/>
                <a:chExt cx="11090865" cy="7781959"/>
              </a:xfrm>
            </p:grpSpPr>
            <p:grpSp>
              <p:nvGrpSpPr>
                <p:cNvPr id="51" name="Grupo 50">
                  <a:extLst>
                    <a:ext uri="{FF2B5EF4-FFF2-40B4-BE49-F238E27FC236}">
                      <a16:creationId xmlns:a16="http://schemas.microsoft.com/office/drawing/2014/main" id="{11CAD119-476D-BFC7-D353-8FC4B6270DCF}"/>
                    </a:ext>
                  </a:extLst>
                </p:cNvPr>
                <p:cNvGrpSpPr/>
                <p:nvPr/>
              </p:nvGrpSpPr>
              <p:grpSpPr>
                <a:xfrm>
                  <a:off x="252000" y="328780"/>
                  <a:ext cx="9440664" cy="6204139"/>
                  <a:chOff x="252000" y="328780"/>
                  <a:chExt cx="9440664" cy="6204139"/>
                </a:xfrm>
              </p:grpSpPr>
              <p:sp>
                <p:nvSpPr>
                  <p:cNvPr id="54" name="Rectángulo 53">
                    <a:extLst>
                      <a:ext uri="{FF2B5EF4-FFF2-40B4-BE49-F238E27FC236}">
                        <a16:creationId xmlns:a16="http://schemas.microsoft.com/office/drawing/2014/main" id="{F5356ABB-1CB9-09D0-B624-E48DFA0FAADB}"/>
                      </a:ext>
                    </a:extLst>
                  </p:cNvPr>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55" name="Rectángulo 54">
                    <a:extLst>
                      <a:ext uri="{FF2B5EF4-FFF2-40B4-BE49-F238E27FC236}">
                        <a16:creationId xmlns:a16="http://schemas.microsoft.com/office/drawing/2014/main" id="{DB36AAB7-367B-B265-5F71-E63FA01BB569}"/>
                      </a:ext>
                    </a:extLst>
                  </p:cNvPr>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56" name="Rectángulo 55">
                    <a:extLst>
                      <a:ext uri="{FF2B5EF4-FFF2-40B4-BE49-F238E27FC236}">
                        <a16:creationId xmlns:a16="http://schemas.microsoft.com/office/drawing/2014/main" id="{245E31A7-C8BE-116F-74A5-DACA382AD5B0}"/>
                      </a:ext>
                    </a:extLst>
                  </p:cNvPr>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57" name="Rectángulo 56">
                    <a:extLst>
                      <a:ext uri="{FF2B5EF4-FFF2-40B4-BE49-F238E27FC236}">
                        <a16:creationId xmlns:a16="http://schemas.microsoft.com/office/drawing/2014/main" id="{A10A1606-B790-43AD-5CBE-189D012D43A0}"/>
                      </a:ext>
                    </a:extLst>
                  </p:cNvPr>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52" name="Imagen 51" descr="Dibujo de la tierra desde el espacio&#10;&#10;Descripción generada automáticamente con confianza baja">
                  <a:extLst>
                    <a:ext uri="{FF2B5EF4-FFF2-40B4-BE49-F238E27FC236}">
                      <a16:creationId xmlns:a16="http://schemas.microsoft.com/office/drawing/2014/main" id="{834BCF7E-22BA-F32C-CAF4-D74B5D6BB9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53" name="CuadroTexto 52">
                  <a:extLst>
                    <a:ext uri="{FF2B5EF4-FFF2-40B4-BE49-F238E27FC236}">
                      <a16:creationId xmlns:a16="http://schemas.microsoft.com/office/drawing/2014/main" id="{D2F95316-FA6C-1882-BD68-9D0B29AD18E7}"/>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grpSp>
      </p:grpSp>
      <p:sp>
        <p:nvSpPr>
          <p:cNvPr id="78" name="Rectángulo: esquinas redondeadas 77">
            <a:extLst>
              <a:ext uri="{FF2B5EF4-FFF2-40B4-BE49-F238E27FC236}">
                <a16:creationId xmlns:a16="http://schemas.microsoft.com/office/drawing/2014/main" id="{FA5ECBAA-9B81-B851-FDA4-3BBEB3A9574F}"/>
              </a:ext>
            </a:extLst>
          </p:cNvPr>
          <p:cNvSpPr/>
          <p:nvPr/>
        </p:nvSpPr>
        <p:spPr>
          <a:xfrm>
            <a:off x="6731201" y="2234392"/>
            <a:ext cx="1985785" cy="3765731"/>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Texta Alt Book" pitchFamily="2" charset="77"/>
            </a:endParaRPr>
          </a:p>
        </p:txBody>
      </p:sp>
      <p:pic>
        <p:nvPicPr>
          <p:cNvPr id="6" name="Imagen 5" descr="Forma&#10;&#10;Descripción generada automáticamente con confianza baja">
            <a:extLst>
              <a:ext uri="{FF2B5EF4-FFF2-40B4-BE49-F238E27FC236}">
                <a16:creationId xmlns:a16="http://schemas.microsoft.com/office/drawing/2014/main" id="{2E722F26-1224-3107-60B8-C6F1CA7B5F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1507" y="2393717"/>
            <a:ext cx="887895" cy="887895"/>
          </a:xfrm>
          <a:prstGeom prst="rect">
            <a:avLst/>
          </a:prstGeom>
        </p:spPr>
      </p:pic>
      <p:sp>
        <p:nvSpPr>
          <p:cNvPr id="27" name="CuadroTexto 26">
            <a:extLst>
              <a:ext uri="{FF2B5EF4-FFF2-40B4-BE49-F238E27FC236}">
                <a16:creationId xmlns:a16="http://schemas.microsoft.com/office/drawing/2014/main" id="{D9F92E30-D80A-2558-B882-4693DB44F798}"/>
              </a:ext>
            </a:extLst>
          </p:cNvPr>
          <p:cNvSpPr txBox="1"/>
          <p:nvPr/>
        </p:nvSpPr>
        <p:spPr>
          <a:xfrm>
            <a:off x="2679281" y="5521981"/>
            <a:ext cx="1957879" cy="253916"/>
          </a:xfrm>
          <a:prstGeom prst="rect">
            <a:avLst/>
          </a:prstGeom>
          <a:solidFill>
            <a:schemeClr val="bg1"/>
          </a:solidFill>
        </p:spPr>
        <p:txBody>
          <a:bodyPr wrap="square" rtlCol="0">
            <a:spAutoFit/>
          </a:bodyPr>
          <a:lstStyle/>
          <a:p>
            <a:pPr algn="ctr"/>
            <a:r>
              <a:rPr lang="es-ES" sz="1050">
                <a:latin typeface="Texta Alt" panose="00000500000000000000" pitchFamily="50" charset="0"/>
              </a:rPr>
              <a:t>El usuario gestiona las llamadas</a:t>
            </a:r>
            <a:endParaRPr lang="es-ES" sz="1050" b="1">
              <a:latin typeface="Texta Alt Bold" panose="00000500000000000000" pitchFamily="50" charset="0"/>
            </a:endParaRPr>
          </a:p>
        </p:txBody>
      </p:sp>
      <p:sp>
        <p:nvSpPr>
          <p:cNvPr id="58" name="CuadroTexto 57">
            <a:extLst>
              <a:ext uri="{FF2B5EF4-FFF2-40B4-BE49-F238E27FC236}">
                <a16:creationId xmlns:a16="http://schemas.microsoft.com/office/drawing/2014/main" id="{A5764E4F-792C-8F6B-9E1C-E01BD52BAC82}"/>
              </a:ext>
            </a:extLst>
          </p:cNvPr>
          <p:cNvSpPr txBox="1"/>
          <p:nvPr/>
        </p:nvSpPr>
        <p:spPr>
          <a:xfrm>
            <a:off x="2530689" y="3661021"/>
            <a:ext cx="2295450" cy="253916"/>
          </a:xfrm>
          <a:prstGeom prst="rect">
            <a:avLst/>
          </a:prstGeom>
          <a:solidFill>
            <a:schemeClr val="bg1"/>
          </a:solidFill>
        </p:spPr>
        <p:txBody>
          <a:bodyPr wrap="square" rtlCol="0">
            <a:spAutoFit/>
          </a:bodyPr>
          <a:lstStyle/>
          <a:p>
            <a:pPr algn="ctr"/>
            <a:r>
              <a:rPr lang="es-ES" sz="1050">
                <a:latin typeface="Texta Alt" panose="00000500000000000000" pitchFamily="50" charset="0"/>
              </a:rPr>
              <a:t>Agente inicia sesión en un servicio</a:t>
            </a:r>
            <a:endParaRPr lang="es-ES" sz="1050" b="1">
              <a:latin typeface="Texta Alt Bold" panose="00000500000000000000" pitchFamily="50" charset="0"/>
            </a:endParaRPr>
          </a:p>
        </p:txBody>
      </p:sp>
      <p:sp>
        <p:nvSpPr>
          <p:cNvPr id="67" name="CuadroTexto 66">
            <a:extLst>
              <a:ext uri="{FF2B5EF4-FFF2-40B4-BE49-F238E27FC236}">
                <a16:creationId xmlns:a16="http://schemas.microsoft.com/office/drawing/2014/main" id="{FD7BBC6A-F4A8-ACB0-2C1A-D2792AC27BE4}"/>
              </a:ext>
            </a:extLst>
          </p:cNvPr>
          <p:cNvSpPr txBox="1"/>
          <p:nvPr/>
        </p:nvSpPr>
        <p:spPr>
          <a:xfrm>
            <a:off x="5103804" y="4916928"/>
            <a:ext cx="911876" cy="215315"/>
          </a:xfrm>
          <a:prstGeom prst="rect">
            <a:avLst/>
          </a:prstGeom>
          <a:solidFill>
            <a:schemeClr val="bg1"/>
          </a:solidFill>
        </p:spPr>
        <p:txBody>
          <a:bodyPr wrap="square" rtlCol="0">
            <a:spAutoFit/>
          </a:bodyPr>
          <a:lstStyle/>
          <a:p>
            <a:pPr algn="ctr"/>
            <a:endParaRPr lang="es-ES" sz="799" b="1">
              <a:latin typeface="Texta Alt Bold" panose="00000500000000000000" pitchFamily="50" charset="0"/>
            </a:endParaRPr>
          </a:p>
        </p:txBody>
      </p:sp>
      <p:pic>
        <p:nvPicPr>
          <p:cNvPr id="107" name="Gráfico 106" descr="Auricular contorno">
            <a:extLst>
              <a:ext uri="{FF2B5EF4-FFF2-40B4-BE49-F238E27FC236}">
                <a16:creationId xmlns:a16="http://schemas.microsoft.com/office/drawing/2014/main" id="{3EAAF275-983F-6244-6A00-7B474B362BE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61011" y="4502757"/>
            <a:ext cx="471405" cy="471405"/>
          </a:xfrm>
          <a:prstGeom prst="rect">
            <a:avLst/>
          </a:prstGeom>
        </p:spPr>
      </p:pic>
      <p:sp>
        <p:nvSpPr>
          <p:cNvPr id="4" name="Rectángulo: esquinas redondeadas 3">
            <a:extLst>
              <a:ext uri="{FF2B5EF4-FFF2-40B4-BE49-F238E27FC236}">
                <a16:creationId xmlns:a16="http://schemas.microsoft.com/office/drawing/2014/main" id="{7ABA32B0-71BB-BC2D-1001-5ABC9F05152B}"/>
              </a:ext>
            </a:extLst>
          </p:cNvPr>
          <p:cNvSpPr/>
          <p:nvPr/>
        </p:nvSpPr>
        <p:spPr>
          <a:xfrm>
            <a:off x="2192597" y="4530711"/>
            <a:ext cx="572199" cy="41549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schemeClr val="tx1"/>
                </a:solidFill>
                <a:latin typeface="Texta Alt" panose="00000500000000000000" pitchFamily="50" charset="0"/>
              </a:rPr>
              <a:t>*34</a:t>
            </a:r>
          </a:p>
        </p:txBody>
      </p:sp>
      <p:pic>
        <p:nvPicPr>
          <p:cNvPr id="7" name="Gráfico 6" descr="Agregar con relleno sólido">
            <a:extLst>
              <a:ext uri="{FF2B5EF4-FFF2-40B4-BE49-F238E27FC236}">
                <a16:creationId xmlns:a16="http://schemas.microsoft.com/office/drawing/2014/main" id="{4B4AFD62-9436-5327-844C-C9558F98E2E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72324" y="4614390"/>
            <a:ext cx="294070" cy="294070"/>
          </a:xfrm>
          <a:prstGeom prst="rect">
            <a:avLst/>
          </a:prstGeom>
        </p:spPr>
      </p:pic>
      <p:sp>
        <p:nvSpPr>
          <p:cNvPr id="8" name="Rectángulo 7">
            <a:extLst>
              <a:ext uri="{FF2B5EF4-FFF2-40B4-BE49-F238E27FC236}">
                <a16:creationId xmlns:a16="http://schemas.microsoft.com/office/drawing/2014/main" id="{5D0E4C5A-D5CF-DBDF-E645-2CF7CC23CDEE}"/>
              </a:ext>
            </a:extLst>
          </p:cNvPr>
          <p:cNvSpPr/>
          <p:nvPr/>
        </p:nvSpPr>
        <p:spPr>
          <a:xfrm>
            <a:off x="2152022" y="4405973"/>
            <a:ext cx="1748633" cy="669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Texta Alt Book" pitchFamily="2" charset="77"/>
            </a:endParaRPr>
          </a:p>
        </p:txBody>
      </p:sp>
      <p:pic>
        <p:nvPicPr>
          <p:cNvPr id="62" name="Gráfico 61" descr="Agregar con relleno sólido">
            <a:extLst>
              <a:ext uri="{FF2B5EF4-FFF2-40B4-BE49-F238E27FC236}">
                <a16:creationId xmlns:a16="http://schemas.microsoft.com/office/drawing/2014/main" id="{F5E95990-8F70-205C-A0DC-A2C96229198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98474" y="4608678"/>
            <a:ext cx="294070" cy="294070"/>
          </a:xfrm>
          <a:prstGeom prst="rect">
            <a:avLst/>
          </a:prstGeom>
        </p:spPr>
      </p:pic>
      <p:sp>
        <p:nvSpPr>
          <p:cNvPr id="66" name="Rectángulo: esquinas redondeadas 65">
            <a:extLst>
              <a:ext uri="{FF2B5EF4-FFF2-40B4-BE49-F238E27FC236}">
                <a16:creationId xmlns:a16="http://schemas.microsoft.com/office/drawing/2014/main" id="{E2727932-4E56-1F58-C958-FD045AF60B38}"/>
              </a:ext>
            </a:extLst>
          </p:cNvPr>
          <p:cNvSpPr/>
          <p:nvPr/>
        </p:nvSpPr>
        <p:spPr>
          <a:xfrm>
            <a:off x="5140584" y="4530711"/>
            <a:ext cx="801051" cy="41549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a:solidFill>
                  <a:schemeClr val="tx1"/>
                </a:solidFill>
                <a:latin typeface="Texta Alt" panose="00000500000000000000" pitchFamily="50" charset="0"/>
              </a:rPr>
              <a:t>Código servicio</a:t>
            </a:r>
          </a:p>
        </p:txBody>
      </p:sp>
      <p:cxnSp>
        <p:nvCxnSpPr>
          <p:cNvPr id="3" name="Conector recto de flecha 2">
            <a:extLst>
              <a:ext uri="{FF2B5EF4-FFF2-40B4-BE49-F238E27FC236}">
                <a16:creationId xmlns:a16="http://schemas.microsoft.com/office/drawing/2014/main" id="{4BFA45C8-E979-D429-98DF-8B90D832E7F7}"/>
              </a:ext>
            </a:extLst>
          </p:cNvPr>
          <p:cNvCxnSpPr>
            <a:cxnSpLocks/>
          </p:cNvCxnSpPr>
          <p:nvPr/>
        </p:nvCxnSpPr>
        <p:spPr>
          <a:xfrm flipH="1">
            <a:off x="3665160" y="3294296"/>
            <a:ext cx="1511" cy="379981"/>
          </a:xfrm>
          <a:prstGeom prst="straightConnector1">
            <a:avLst/>
          </a:prstGeom>
          <a:ln w="28575">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5971D2CE-F856-61A4-5AD9-188BA1587D10}"/>
              </a:ext>
            </a:extLst>
          </p:cNvPr>
          <p:cNvCxnSpPr>
            <a:cxnSpLocks/>
          </p:cNvCxnSpPr>
          <p:nvPr/>
        </p:nvCxnSpPr>
        <p:spPr>
          <a:xfrm flipH="1">
            <a:off x="3659659" y="3921125"/>
            <a:ext cx="5501" cy="400614"/>
          </a:xfrm>
          <a:prstGeom prst="straightConnector1">
            <a:avLst/>
          </a:prstGeom>
          <a:ln w="28575">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E2339631-1275-5617-CAC1-FB5041B28EB9}"/>
              </a:ext>
            </a:extLst>
          </p:cNvPr>
          <p:cNvCxnSpPr>
            <a:cxnSpLocks/>
          </p:cNvCxnSpPr>
          <p:nvPr/>
        </p:nvCxnSpPr>
        <p:spPr>
          <a:xfrm>
            <a:off x="3656897" y="5106311"/>
            <a:ext cx="0" cy="428236"/>
          </a:xfrm>
          <a:prstGeom prst="straightConnector1">
            <a:avLst/>
          </a:prstGeom>
          <a:ln w="28575">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4" name="CuadroTexto 73">
            <a:extLst>
              <a:ext uri="{FF2B5EF4-FFF2-40B4-BE49-F238E27FC236}">
                <a16:creationId xmlns:a16="http://schemas.microsoft.com/office/drawing/2014/main" id="{A3E11620-3915-2AC1-0B77-84EAFAD17D00}"/>
              </a:ext>
            </a:extLst>
          </p:cNvPr>
          <p:cNvSpPr txBox="1"/>
          <p:nvPr/>
        </p:nvSpPr>
        <p:spPr>
          <a:xfrm>
            <a:off x="6243785" y="1840709"/>
            <a:ext cx="2874414" cy="307777"/>
          </a:xfrm>
          <a:prstGeom prst="rect">
            <a:avLst/>
          </a:prstGeom>
          <a:solidFill>
            <a:schemeClr val="bg1"/>
          </a:solidFill>
        </p:spPr>
        <p:txBody>
          <a:bodyPr wrap="square" rtlCol="0">
            <a:spAutoFit/>
          </a:bodyPr>
          <a:lstStyle/>
          <a:p>
            <a:pPr algn="ctr"/>
            <a:r>
              <a:rPr lang="es-ES" sz="1400">
                <a:solidFill>
                  <a:srgbClr val="18191E"/>
                </a:solidFill>
                <a:latin typeface="Texta Alt Medium" panose="00000600000000000000" pitchFamily="50" charset="0"/>
              </a:rPr>
              <a:t>Cerrar sesión en Servicio</a:t>
            </a:r>
          </a:p>
        </p:txBody>
      </p:sp>
      <p:pic>
        <p:nvPicPr>
          <p:cNvPr id="75" name="Imagen 74" descr="Forma&#10;&#10;Descripción generada automáticamente con confianza baja">
            <a:extLst>
              <a:ext uri="{FF2B5EF4-FFF2-40B4-BE49-F238E27FC236}">
                <a16:creationId xmlns:a16="http://schemas.microsoft.com/office/drawing/2014/main" id="{095AB18E-CE1F-C385-E247-EE5BDDAD96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1664" y="2393717"/>
            <a:ext cx="887895" cy="887895"/>
          </a:xfrm>
          <a:prstGeom prst="rect">
            <a:avLst/>
          </a:prstGeom>
        </p:spPr>
      </p:pic>
      <p:sp>
        <p:nvSpPr>
          <p:cNvPr id="76" name="CuadroTexto 75">
            <a:extLst>
              <a:ext uri="{FF2B5EF4-FFF2-40B4-BE49-F238E27FC236}">
                <a16:creationId xmlns:a16="http://schemas.microsoft.com/office/drawing/2014/main" id="{1E65F46D-7B2B-6016-8CC8-E85880D40C39}"/>
              </a:ext>
            </a:extLst>
          </p:cNvPr>
          <p:cNvSpPr txBox="1"/>
          <p:nvPr/>
        </p:nvSpPr>
        <p:spPr>
          <a:xfrm>
            <a:off x="6716671" y="5481304"/>
            <a:ext cx="1957879" cy="253916"/>
          </a:xfrm>
          <a:prstGeom prst="rect">
            <a:avLst/>
          </a:prstGeom>
          <a:noFill/>
        </p:spPr>
        <p:txBody>
          <a:bodyPr wrap="square" rtlCol="0">
            <a:spAutoFit/>
          </a:bodyPr>
          <a:lstStyle/>
          <a:p>
            <a:pPr algn="ctr"/>
            <a:r>
              <a:rPr lang="es-ES" sz="1050">
                <a:latin typeface="Texta Alt" panose="00000500000000000000" pitchFamily="50" charset="0"/>
              </a:rPr>
              <a:t>El usuario cierra sesión</a:t>
            </a:r>
            <a:endParaRPr lang="es-ES" sz="1050" b="1">
              <a:latin typeface="Texta Alt Bold" panose="00000500000000000000" pitchFamily="50" charset="0"/>
            </a:endParaRPr>
          </a:p>
        </p:txBody>
      </p:sp>
      <p:sp>
        <p:nvSpPr>
          <p:cNvPr id="77" name="CuadroTexto 76">
            <a:extLst>
              <a:ext uri="{FF2B5EF4-FFF2-40B4-BE49-F238E27FC236}">
                <a16:creationId xmlns:a16="http://schemas.microsoft.com/office/drawing/2014/main" id="{48DA15DB-13B7-9EEA-4C3F-ADDD08D987A8}"/>
              </a:ext>
            </a:extLst>
          </p:cNvPr>
          <p:cNvSpPr txBox="1"/>
          <p:nvPr/>
        </p:nvSpPr>
        <p:spPr>
          <a:xfrm>
            <a:off x="6546376" y="3661593"/>
            <a:ext cx="2295450" cy="253916"/>
          </a:xfrm>
          <a:prstGeom prst="rect">
            <a:avLst/>
          </a:prstGeom>
          <a:noFill/>
        </p:spPr>
        <p:txBody>
          <a:bodyPr wrap="square" rtlCol="0">
            <a:spAutoFit/>
          </a:bodyPr>
          <a:lstStyle/>
          <a:p>
            <a:pPr algn="ctr"/>
            <a:r>
              <a:rPr lang="es-ES" sz="1050">
                <a:latin typeface="Texta Alt" panose="00000500000000000000" pitchFamily="50" charset="0"/>
              </a:rPr>
              <a:t>Agente cierra sesión</a:t>
            </a:r>
            <a:endParaRPr lang="es-ES" sz="1050" b="1">
              <a:latin typeface="Texta Alt Bold" panose="00000500000000000000" pitchFamily="50" charset="0"/>
            </a:endParaRPr>
          </a:p>
        </p:txBody>
      </p:sp>
      <p:grpSp>
        <p:nvGrpSpPr>
          <p:cNvPr id="79" name="Grupo 78">
            <a:extLst>
              <a:ext uri="{FF2B5EF4-FFF2-40B4-BE49-F238E27FC236}">
                <a16:creationId xmlns:a16="http://schemas.microsoft.com/office/drawing/2014/main" id="{20B63479-B323-C1A3-B047-BB7E3DC637E4}"/>
              </a:ext>
            </a:extLst>
          </p:cNvPr>
          <p:cNvGrpSpPr/>
          <p:nvPr/>
        </p:nvGrpSpPr>
        <p:grpSpPr>
          <a:xfrm>
            <a:off x="6287713" y="4337143"/>
            <a:ext cx="2155596" cy="738658"/>
            <a:chOff x="1233058" y="3873571"/>
            <a:chExt cx="2155596" cy="738658"/>
          </a:xfrm>
        </p:grpSpPr>
        <p:pic>
          <p:nvPicPr>
            <p:cNvPr id="81" name="Gráfico 80" descr="Auricular contorno">
              <a:extLst>
                <a:ext uri="{FF2B5EF4-FFF2-40B4-BE49-F238E27FC236}">
                  <a16:creationId xmlns:a16="http://schemas.microsoft.com/office/drawing/2014/main" id="{E77CC5D4-62E3-A0D7-7EE5-CECFACD2114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93231" y="3873571"/>
              <a:ext cx="699481" cy="699481"/>
            </a:xfrm>
            <a:prstGeom prst="rect">
              <a:avLst/>
            </a:prstGeom>
          </p:spPr>
        </p:pic>
        <p:sp>
          <p:nvSpPr>
            <p:cNvPr id="82" name="Rectángulo: esquinas redondeadas 81">
              <a:extLst>
                <a:ext uri="{FF2B5EF4-FFF2-40B4-BE49-F238E27FC236}">
                  <a16:creationId xmlns:a16="http://schemas.microsoft.com/office/drawing/2014/main" id="{140965BA-4A9D-440B-134B-384670A27FAC}"/>
                </a:ext>
              </a:extLst>
            </p:cNvPr>
            <p:cNvSpPr/>
            <p:nvPr/>
          </p:nvSpPr>
          <p:spPr>
            <a:xfrm>
              <a:off x="2816455" y="3998309"/>
              <a:ext cx="572199" cy="41549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schemeClr val="tx1"/>
                  </a:solidFill>
                  <a:latin typeface="Texta Alt" panose="00000500000000000000" pitchFamily="50" charset="0"/>
                </a:rPr>
                <a:t>*35</a:t>
              </a:r>
            </a:p>
          </p:txBody>
        </p:sp>
        <p:pic>
          <p:nvPicPr>
            <p:cNvPr id="83" name="Gráfico 82" descr="Agregar con relleno sólido">
              <a:extLst>
                <a:ext uri="{FF2B5EF4-FFF2-40B4-BE49-F238E27FC236}">
                  <a16:creationId xmlns:a16="http://schemas.microsoft.com/office/drawing/2014/main" id="{BEAF2643-9797-D177-8F2F-6379F40A585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96182" y="4081988"/>
              <a:ext cx="294070" cy="294070"/>
            </a:xfrm>
            <a:prstGeom prst="rect">
              <a:avLst/>
            </a:prstGeom>
          </p:spPr>
        </p:pic>
        <p:sp>
          <p:nvSpPr>
            <p:cNvPr id="84" name="Rectángulo 83">
              <a:extLst>
                <a:ext uri="{FF2B5EF4-FFF2-40B4-BE49-F238E27FC236}">
                  <a16:creationId xmlns:a16="http://schemas.microsoft.com/office/drawing/2014/main" id="{182260FA-A7BC-9C35-0478-F83DD0F1CAA0}"/>
                </a:ext>
              </a:extLst>
            </p:cNvPr>
            <p:cNvSpPr/>
            <p:nvPr/>
          </p:nvSpPr>
          <p:spPr>
            <a:xfrm>
              <a:off x="1233058" y="3942399"/>
              <a:ext cx="1748633" cy="669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Texta Alt Book" pitchFamily="2" charset="77"/>
              </a:endParaRPr>
            </a:p>
          </p:txBody>
        </p:sp>
      </p:grpSp>
      <p:cxnSp>
        <p:nvCxnSpPr>
          <p:cNvPr id="87" name="Conector recto de flecha 86">
            <a:extLst>
              <a:ext uri="{FF2B5EF4-FFF2-40B4-BE49-F238E27FC236}">
                <a16:creationId xmlns:a16="http://schemas.microsoft.com/office/drawing/2014/main" id="{35F5FF70-F9DC-9BB4-00F0-64375C031922}"/>
              </a:ext>
            </a:extLst>
          </p:cNvPr>
          <p:cNvCxnSpPr>
            <a:stCxn id="75" idx="2"/>
            <a:endCxn id="77" idx="0"/>
          </p:cNvCxnSpPr>
          <p:nvPr/>
        </p:nvCxnSpPr>
        <p:spPr>
          <a:xfrm flipH="1">
            <a:off x="7694101" y="3281612"/>
            <a:ext cx="1511" cy="379981"/>
          </a:xfrm>
          <a:prstGeom prst="straightConnector1">
            <a:avLst/>
          </a:prstGeom>
          <a:ln w="28575">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8" name="Conector recto de flecha 87">
            <a:extLst>
              <a:ext uri="{FF2B5EF4-FFF2-40B4-BE49-F238E27FC236}">
                <a16:creationId xmlns:a16="http://schemas.microsoft.com/office/drawing/2014/main" id="{D64378F8-D5B8-6F75-57FD-3B329EC8078E}"/>
              </a:ext>
            </a:extLst>
          </p:cNvPr>
          <p:cNvCxnSpPr>
            <a:cxnSpLocks/>
            <a:stCxn id="77" idx="2"/>
          </p:cNvCxnSpPr>
          <p:nvPr/>
        </p:nvCxnSpPr>
        <p:spPr>
          <a:xfrm flipH="1">
            <a:off x="7694100" y="3915509"/>
            <a:ext cx="1" cy="557008"/>
          </a:xfrm>
          <a:prstGeom prst="straightConnector1">
            <a:avLst/>
          </a:prstGeom>
          <a:ln w="28575">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9" name="Conector recto de flecha 88">
            <a:extLst>
              <a:ext uri="{FF2B5EF4-FFF2-40B4-BE49-F238E27FC236}">
                <a16:creationId xmlns:a16="http://schemas.microsoft.com/office/drawing/2014/main" id="{BF23B712-00E1-E5E3-6240-FA5D8CF6796D}"/>
              </a:ext>
            </a:extLst>
          </p:cNvPr>
          <p:cNvCxnSpPr>
            <a:cxnSpLocks/>
            <a:endCxn id="76" idx="0"/>
          </p:cNvCxnSpPr>
          <p:nvPr/>
        </p:nvCxnSpPr>
        <p:spPr>
          <a:xfrm>
            <a:off x="7695610" y="4964027"/>
            <a:ext cx="1" cy="517277"/>
          </a:xfrm>
          <a:prstGeom prst="straightConnector1">
            <a:avLst/>
          </a:prstGeom>
          <a:ln w="28575">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8" name="Rectángulo: esquinas redondeadas 17">
            <a:extLst>
              <a:ext uri="{FF2B5EF4-FFF2-40B4-BE49-F238E27FC236}">
                <a16:creationId xmlns:a16="http://schemas.microsoft.com/office/drawing/2014/main" id="{BCFE0A5D-5E6B-5F49-E902-9BF8CC8AD3B6}"/>
              </a:ext>
            </a:extLst>
          </p:cNvPr>
          <p:cNvSpPr/>
          <p:nvPr/>
        </p:nvSpPr>
        <p:spPr>
          <a:xfrm>
            <a:off x="1222482" y="2234392"/>
            <a:ext cx="4915294" cy="3765731"/>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Texta Alt Book" pitchFamily="2" charset="77"/>
            </a:endParaRPr>
          </a:p>
        </p:txBody>
      </p:sp>
      <p:sp>
        <p:nvSpPr>
          <p:cNvPr id="48" name="CuadroTexto 47">
            <a:extLst>
              <a:ext uri="{FF2B5EF4-FFF2-40B4-BE49-F238E27FC236}">
                <a16:creationId xmlns:a16="http://schemas.microsoft.com/office/drawing/2014/main" id="{416A7651-C7F6-1D9F-F01C-25A785D2FBE5}"/>
              </a:ext>
            </a:extLst>
          </p:cNvPr>
          <p:cNvSpPr txBox="1"/>
          <p:nvPr/>
        </p:nvSpPr>
        <p:spPr>
          <a:xfrm>
            <a:off x="2108094" y="1845006"/>
            <a:ext cx="2874414" cy="307777"/>
          </a:xfrm>
          <a:prstGeom prst="rect">
            <a:avLst/>
          </a:prstGeom>
          <a:solidFill>
            <a:schemeClr val="bg1"/>
          </a:solidFill>
        </p:spPr>
        <p:txBody>
          <a:bodyPr wrap="square" rtlCol="0">
            <a:spAutoFit/>
          </a:bodyPr>
          <a:lstStyle/>
          <a:p>
            <a:pPr algn="ctr"/>
            <a:r>
              <a:rPr lang="es-ES" sz="1400">
                <a:solidFill>
                  <a:srgbClr val="18191E"/>
                </a:solidFill>
                <a:latin typeface="Texta Alt Medium" panose="00000600000000000000" pitchFamily="50" charset="0"/>
              </a:rPr>
              <a:t>Inicio de sesión en Servicio</a:t>
            </a:r>
          </a:p>
        </p:txBody>
      </p:sp>
      <p:sp>
        <p:nvSpPr>
          <p:cNvPr id="85" name="TextBox 29">
            <a:hlinkClick r:id="rId9" action="ppaction://hlinksldjump"/>
            <a:extLst>
              <a:ext uri="{FF2B5EF4-FFF2-40B4-BE49-F238E27FC236}">
                <a16:creationId xmlns:a16="http://schemas.microsoft.com/office/drawing/2014/main" id="{739045F4-99C7-1D7E-5706-2536351E6121}"/>
              </a:ext>
            </a:extLst>
          </p:cNvPr>
          <p:cNvSpPr txBox="1"/>
          <p:nvPr/>
        </p:nvSpPr>
        <p:spPr>
          <a:xfrm>
            <a:off x="0" y="709200"/>
            <a:ext cx="9906000" cy="677108"/>
          </a:xfrm>
          <a:prstGeom prst="rect">
            <a:avLst/>
          </a:prstGeom>
          <a:noFill/>
        </p:spPr>
        <p:txBody>
          <a:bodyPr wrap="square" rtlCol="0">
            <a:spAutoFit/>
          </a:bodyPr>
          <a:lstStyle/>
          <a:p>
            <a:pPr algn="ctr" defTabSz="185714">
              <a:defRPr/>
            </a:pPr>
            <a:r>
              <a:rPr lang="en-US" sz="2000" b="1">
                <a:solidFill>
                  <a:schemeClr val="tx1">
                    <a:lumMod val="90000"/>
                    <a:lumOff val="10000"/>
                  </a:schemeClr>
                </a:solidFill>
                <a:latin typeface="Texta Alt Book" pitchFamily="2" charset="77"/>
                <a:cs typeface="Fredoka Medium" pitchFamily="2" charset="-79"/>
              </a:rPr>
              <a:t>INICIAR SESION EN GUC</a:t>
            </a:r>
          </a:p>
          <a:p>
            <a:pPr algn="ctr" defTabSz="185714">
              <a:defRPr/>
            </a:pPr>
            <a:r>
              <a:rPr lang="es-ES" b="1">
                <a:solidFill>
                  <a:srgbClr val="1860F0"/>
                </a:solidFill>
                <a:latin typeface="Texta Alt Book" pitchFamily="2" charset="77"/>
                <a:cs typeface="Fredoka Medium" pitchFamily="2" charset="-79"/>
              </a:rPr>
              <a:t> LOGIN A SERVICIO POR TELÉFONO</a:t>
            </a:r>
            <a:endParaRPr lang="en-US" b="1">
              <a:solidFill>
                <a:schemeClr val="tx1">
                  <a:lumMod val="90000"/>
                  <a:lumOff val="10000"/>
                </a:schemeClr>
              </a:solidFill>
              <a:latin typeface="Texta Alt Book" pitchFamily="2" charset="77"/>
              <a:cs typeface="Fredoka Medium" pitchFamily="2" charset="-79"/>
            </a:endParaRPr>
          </a:p>
        </p:txBody>
      </p:sp>
      <p:sp>
        <p:nvSpPr>
          <p:cNvPr id="2" name="Rectángulo: esquinas redondeadas 1">
            <a:extLst>
              <a:ext uri="{FF2B5EF4-FFF2-40B4-BE49-F238E27FC236}">
                <a16:creationId xmlns:a16="http://schemas.microsoft.com/office/drawing/2014/main" id="{89E87C8C-F9FA-936C-EA8F-4F84C4C006B6}"/>
              </a:ext>
            </a:extLst>
          </p:cNvPr>
          <p:cNvSpPr/>
          <p:nvPr/>
        </p:nvSpPr>
        <p:spPr>
          <a:xfrm>
            <a:off x="3138869" y="4537980"/>
            <a:ext cx="657777" cy="41549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a:solidFill>
                  <a:schemeClr val="tx1"/>
                </a:solidFill>
                <a:latin typeface="Texta Alt" panose="00000500000000000000" pitchFamily="50" charset="0"/>
              </a:rPr>
              <a:t>Código agente</a:t>
            </a:r>
          </a:p>
        </p:txBody>
      </p:sp>
      <p:sp>
        <p:nvSpPr>
          <p:cNvPr id="5" name="Rectángulo: esquinas redondeadas 4">
            <a:extLst>
              <a:ext uri="{FF2B5EF4-FFF2-40B4-BE49-F238E27FC236}">
                <a16:creationId xmlns:a16="http://schemas.microsoft.com/office/drawing/2014/main" id="{4D3D2489-92B9-8A1F-81F4-92CD55422C99}"/>
              </a:ext>
            </a:extLst>
          </p:cNvPr>
          <p:cNvSpPr/>
          <p:nvPr/>
        </p:nvSpPr>
        <p:spPr>
          <a:xfrm>
            <a:off x="4180971" y="4537980"/>
            <a:ext cx="572199" cy="41549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a:solidFill>
                  <a:schemeClr val="tx1"/>
                </a:solidFill>
                <a:latin typeface="Texta Alt" panose="00000500000000000000" pitchFamily="50" charset="0"/>
              </a:rPr>
              <a:t>PIN</a:t>
            </a:r>
          </a:p>
        </p:txBody>
      </p:sp>
      <p:pic>
        <p:nvPicPr>
          <p:cNvPr id="12" name="Gráfico 11" descr="Agregar con relleno sólido">
            <a:extLst>
              <a:ext uri="{FF2B5EF4-FFF2-40B4-BE49-F238E27FC236}">
                <a16:creationId xmlns:a16="http://schemas.microsoft.com/office/drawing/2014/main" id="{1D194F33-BCE5-DB52-B9BF-F4DBC573726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39716" y="4608678"/>
            <a:ext cx="294070" cy="294070"/>
          </a:xfrm>
          <a:prstGeom prst="rect">
            <a:avLst/>
          </a:prstGeom>
        </p:spPr>
      </p:pic>
      <p:pic>
        <p:nvPicPr>
          <p:cNvPr id="14" name="Gráfico 13" descr="Agregar con relleno sólido">
            <a:extLst>
              <a:ext uri="{FF2B5EF4-FFF2-40B4-BE49-F238E27FC236}">
                <a16:creationId xmlns:a16="http://schemas.microsoft.com/office/drawing/2014/main" id="{74AE162C-CDB8-8AC0-1730-A5A1744ECBD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93078" y="4608678"/>
            <a:ext cx="294070" cy="294070"/>
          </a:xfrm>
          <a:prstGeom prst="rect">
            <a:avLst/>
          </a:prstGeom>
        </p:spPr>
      </p:pic>
      <p:sp>
        <p:nvSpPr>
          <p:cNvPr id="16" name="Rectángulo 15">
            <a:extLst>
              <a:ext uri="{FF2B5EF4-FFF2-40B4-BE49-F238E27FC236}">
                <a16:creationId xmlns:a16="http://schemas.microsoft.com/office/drawing/2014/main" id="{56F26306-7240-B7B6-F919-07D864599603}"/>
              </a:ext>
            </a:extLst>
          </p:cNvPr>
          <p:cNvSpPr/>
          <p:nvPr/>
        </p:nvSpPr>
        <p:spPr>
          <a:xfrm>
            <a:off x="1269373" y="4436481"/>
            <a:ext cx="4794597" cy="598423"/>
          </a:xfrm>
          <a:prstGeom prst="rect">
            <a:avLst/>
          </a:prstGeom>
          <a:noFill/>
          <a:ln>
            <a:solidFill>
              <a:srgbClr val="D9296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8333582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668AD893-0948-4B6B-8BDE-61FD41AA7C6C}"/>
              </a:ext>
            </a:extLst>
          </p:cNvPr>
          <p:cNvPicPr>
            <a:picLocks noChangeAspect="1"/>
          </p:cNvPicPr>
          <p:nvPr/>
        </p:nvPicPr>
        <p:blipFill rotWithShape="1">
          <a:blip r:embed="rId2"/>
          <a:srcRect l="3688" t="5641" r="2267" b="4266"/>
          <a:stretch/>
        </p:blipFill>
        <p:spPr>
          <a:xfrm>
            <a:off x="1030288" y="3026422"/>
            <a:ext cx="1340637" cy="667834"/>
          </a:xfrm>
          <a:prstGeom prst="rect">
            <a:avLst/>
          </a:prstGeom>
        </p:spPr>
      </p:pic>
      <p:sp>
        <p:nvSpPr>
          <p:cNvPr id="101" name="CuadroTexto 100">
            <a:extLst>
              <a:ext uri="{FF2B5EF4-FFF2-40B4-BE49-F238E27FC236}">
                <a16:creationId xmlns:a16="http://schemas.microsoft.com/office/drawing/2014/main" id="{498CFB06-B33D-4141-8BF6-01D2B501BCD6}"/>
              </a:ext>
            </a:extLst>
          </p:cNvPr>
          <p:cNvSpPr txBox="1"/>
          <p:nvPr/>
        </p:nvSpPr>
        <p:spPr>
          <a:xfrm>
            <a:off x="5709045" y="6104824"/>
            <a:ext cx="1158729" cy="253916"/>
          </a:xfrm>
          <a:prstGeom prst="rect">
            <a:avLst/>
          </a:prstGeom>
          <a:solidFill>
            <a:schemeClr val="bg1"/>
          </a:solidFill>
        </p:spPr>
        <p:txBody>
          <a:bodyPr wrap="square" rtlCol="0">
            <a:spAutoFit/>
          </a:bodyPr>
          <a:lstStyle/>
          <a:p>
            <a:r>
              <a:rPr lang="es-ES" sz="1050">
                <a:latin typeface="Texta Alt" panose="00000500000000000000" pitchFamily="50" charset="0"/>
              </a:rPr>
              <a:t>Gestión finalizada</a:t>
            </a:r>
          </a:p>
        </p:txBody>
      </p:sp>
      <p:sp>
        <p:nvSpPr>
          <p:cNvPr id="65" name="CuadroTexto 64">
            <a:extLst>
              <a:ext uri="{FF2B5EF4-FFF2-40B4-BE49-F238E27FC236}">
                <a16:creationId xmlns:a16="http://schemas.microsoft.com/office/drawing/2014/main" id="{9FDBF34E-03BF-4D8B-AED5-01B36613091D}"/>
              </a:ext>
            </a:extLst>
          </p:cNvPr>
          <p:cNvSpPr txBox="1"/>
          <p:nvPr/>
        </p:nvSpPr>
        <p:spPr>
          <a:xfrm>
            <a:off x="4777634" y="2223514"/>
            <a:ext cx="975176" cy="415498"/>
          </a:xfrm>
          <a:prstGeom prst="rect">
            <a:avLst/>
          </a:prstGeom>
          <a:solidFill>
            <a:schemeClr val="bg1"/>
          </a:solidFill>
        </p:spPr>
        <p:txBody>
          <a:bodyPr wrap="square" rtlCol="0">
            <a:spAutoFit/>
          </a:bodyPr>
          <a:lstStyle/>
          <a:p>
            <a:pPr algn="ctr"/>
            <a:r>
              <a:rPr lang="es-ES" sz="1050">
                <a:latin typeface="Texta Alt" panose="00000500000000000000" pitchFamily="50" charset="0"/>
              </a:rPr>
              <a:t>Entra gestión al servicio</a:t>
            </a:r>
          </a:p>
        </p:txBody>
      </p:sp>
      <p:pic>
        <p:nvPicPr>
          <p:cNvPr id="3" name="Imagen 2">
            <a:extLst>
              <a:ext uri="{FF2B5EF4-FFF2-40B4-BE49-F238E27FC236}">
                <a16:creationId xmlns:a16="http://schemas.microsoft.com/office/drawing/2014/main" id="{2889F3A2-874B-4998-AF4F-5A64A863CD22}"/>
              </a:ext>
            </a:extLst>
          </p:cNvPr>
          <p:cNvPicPr>
            <a:picLocks noChangeAspect="1"/>
          </p:cNvPicPr>
          <p:nvPr/>
        </p:nvPicPr>
        <p:blipFill rotWithShape="1">
          <a:blip r:embed="rId3"/>
          <a:srcRect l="64517" t="11644" r="2081" b="69167"/>
          <a:stretch/>
        </p:blipFill>
        <p:spPr>
          <a:xfrm>
            <a:off x="6097675" y="1908432"/>
            <a:ext cx="3398142" cy="1057883"/>
          </a:xfrm>
          <a:prstGeom prst="rect">
            <a:avLst/>
          </a:prstGeom>
        </p:spPr>
      </p:pic>
      <p:pic>
        <p:nvPicPr>
          <p:cNvPr id="13" name="Imagen 12">
            <a:extLst>
              <a:ext uri="{FF2B5EF4-FFF2-40B4-BE49-F238E27FC236}">
                <a16:creationId xmlns:a16="http://schemas.microsoft.com/office/drawing/2014/main" id="{04072C97-278A-404C-8826-1D3D6057DF12}"/>
              </a:ext>
            </a:extLst>
          </p:cNvPr>
          <p:cNvPicPr>
            <a:picLocks noChangeAspect="1"/>
          </p:cNvPicPr>
          <p:nvPr/>
        </p:nvPicPr>
        <p:blipFill rotWithShape="1">
          <a:blip r:embed="rId4"/>
          <a:srcRect l="2031" t="2438" r="1345" b="4773"/>
          <a:stretch/>
        </p:blipFill>
        <p:spPr>
          <a:xfrm>
            <a:off x="2015042" y="5147163"/>
            <a:ext cx="1495085" cy="1131792"/>
          </a:xfrm>
          <a:prstGeom prst="rect">
            <a:avLst/>
          </a:prstGeom>
        </p:spPr>
      </p:pic>
      <p:pic>
        <p:nvPicPr>
          <p:cNvPr id="24" name="Imagen 23" descr="Interfaz de usuario gráfica&#10;&#10;Descripción generada automáticamente con confianza media">
            <a:extLst>
              <a:ext uri="{FF2B5EF4-FFF2-40B4-BE49-F238E27FC236}">
                <a16:creationId xmlns:a16="http://schemas.microsoft.com/office/drawing/2014/main" id="{DFF0A9EB-C518-4D7C-8142-FE0F5D263C30}"/>
              </a:ext>
            </a:extLst>
          </p:cNvPr>
          <p:cNvPicPr>
            <a:picLocks noChangeAspect="1"/>
          </p:cNvPicPr>
          <p:nvPr/>
        </p:nvPicPr>
        <p:blipFill rotWithShape="1">
          <a:blip r:embed="rId5">
            <a:extLst>
              <a:ext uri="{28A0092B-C50C-407E-A947-70E740481C1C}">
                <a14:useLocalDpi xmlns:a14="http://schemas.microsoft.com/office/drawing/2010/main" val="0"/>
              </a:ext>
            </a:extLst>
          </a:blip>
          <a:srcRect l="42137" t="41033" r="41641" b="36428"/>
          <a:stretch/>
        </p:blipFill>
        <p:spPr>
          <a:xfrm>
            <a:off x="3482998" y="3174085"/>
            <a:ext cx="1669287" cy="1252845"/>
          </a:xfrm>
          <a:prstGeom prst="rect">
            <a:avLst/>
          </a:prstGeom>
        </p:spPr>
      </p:pic>
      <p:cxnSp>
        <p:nvCxnSpPr>
          <p:cNvPr id="26" name="Conector recto de flecha 25">
            <a:extLst>
              <a:ext uri="{FF2B5EF4-FFF2-40B4-BE49-F238E27FC236}">
                <a16:creationId xmlns:a16="http://schemas.microsoft.com/office/drawing/2014/main" id="{E81F723A-5E87-4544-A6C4-57C2FE21F577}"/>
              </a:ext>
            </a:extLst>
          </p:cNvPr>
          <p:cNvCxnSpPr>
            <a:cxnSpLocks/>
            <a:stCxn id="6" idx="2"/>
            <a:endCxn id="11" idx="0"/>
          </p:cNvCxnSpPr>
          <p:nvPr/>
        </p:nvCxnSpPr>
        <p:spPr>
          <a:xfrm>
            <a:off x="1699447" y="2528179"/>
            <a:ext cx="1160" cy="498243"/>
          </a:xfrm>
          <a:prstGeom prst="straightConnector1">
            <a:avLst/>
          </a:prstGeom>
          <a:ln w="28575">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4" name="Conector: angular 33">
            <a:extLst>
              <a:ext uri="{FF2B5EF4-FFF2-40B4-BE49-F238E27FC236}">
                <a16:creationId xmlns:a16="http://schemas.microsoft.com/office/drawing/2014/main" id="{1CFF00AD-E9CC-47B8-863F-0BF648472CFA}"/>
              </a:ext>
            </a:extLst>
          </p:cNvPr>
          <p:cNvCxnSpPr>
            <a:cxnSpLocks/>
            <a:stCxn id="13" idx="3"/>
          </p:cNvCxnSpPr>
          <p:nvPr/>
        </p:nvCxnSpPr>
        <p:spPr>
          <a:xfrm flipV="1">
            <a:off x="3510126" y="4430653"/>
            <a:ext cx="203936" cy="1282406"/>
          </a:xfrm>
          <a:prstGeom prst="bentConnector2">
            <a:avLst/>
          </a:prstGeom>
          <a:ln w="28575">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0" name="Conector: angular 39">
            <a:extLst>
              <a:ext uri="{FF2B5EF4-FFF2-40B4-BE49-F238E27FC236}">
                <a16:creationId xmlns:a16="http://schemas.microsoft.com/office/drawing/2014/main" id="{779D8274-BABF-48DC-BB39-15FBE1FBE333}"/>
              </a:ext>
            </a:extLst>
          </p:cNvPr>
          <p:cNvCxnSpPr>
            <a:cxnSpLocks/>
          </p:cNvCxnSpPr>
          <p:nvPr/>
        </p:nvCxnSpPr>
        <p:spPr>
          <a:xfrm rot="10800000">
            <a:off x="4884332" y="4426932"/>
            <a:ext cx="885253" cy="1286127"/>
          </a:xfrm>
          <a:prstGeom prst="bentConnector2">
            <a:avLst/>
          </a:prstGeom>
          <a:ln w="28575">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8" name="CuadroTexto 57">
            <a:extLst>
              <a:ext uri="{FF2B5EF4-FFF2-40B4-BE49-F238E27FC236}">
                <a16:creationId xmlns:a16="http://schemas.microsoft.com/office/drawing/2014/main" id="{49B8D8D4-F81C-4A95-8C11-F107499FCD46}"/>
              </a:ext>
            </a:extLst>
          </p:cNvPr>
          <p:cNvSpPr txBox="1"/>
          <p:nvPr/>
        </p:nvSpPr>
        <p:spPr>
          <a:xfrm>
            <a:off x="843979" y="2540383"/>
            <a:ext cx="1698693" cy="253916"/>
          </a:xfrm>
          <a:prstGeom prst="rect">
            <a:avLst/>
          </a:prstGeom>
          <a:solidFill>
            <a:schemeClr val="bg1"/>
          </a:solidFill>
        </p:spPr>
        <p:txBody>
          <a:bodyPr wrap="square" rtlCol="0">
            <a:spAutoFit/>
          </a:bodyPr>
          <a:lstStyle/>
          <a:p>
            <a:pPr algn="ctr"/>
            <a:r>
              <a:rPr lang="es-ES" sz="1050">
                <a:latin typeface="Texta Alt" panose="00000500000000000000" pitchFamily="50" charset="0"/>
              </a:rPr>
              <a:t>Agente inicia sesión en GUC</a:t>
            </a:r>
          </a:p>
        </p:txBody>
      </p:sp>
      <p:sp>
        <p:nvSpPr>
          <p:cNvPr id="63" name="CuadroTexto 62">
            <a:extLst>
              <a:ext uri="{FF2B5EF4-FFF2-40B4-BE49-F238E27FC236}">
                <a16:creationId xmlns:a16="http://schemas.microsoft.com/office/drawing/2014/main" id="{C41036F3-35DB-4F56-9245-35A8EE5BF232}"/>
              </a:ext>
            </a:extLst>
          </p:cNvPr>
          <p:cNvSpPr txBox="1"/>
          <p:nvPr/>
        </p:nvSpPr>
        <p:spPr>
          <a:xfrm>
            <a:off x="3342853" y="4631768"/>
            <a:ext cx="742418" cy="415498"/>
          </a:xfrm>
          <a:prstGeom prst="rect">
            <a:avLst/>
          </a:prstGeom>
          <a:solidFill>
            <a:schemeClr val="bg1"/>
          </a:solidFill>
        </p:spPr>
        <p:txBody>
          <a:bodyPr wrap="square" rtlCol="0">
            <a:spAutoFit/>
          </a:bodyPr>
          <a:lstStyle/>
          <a:p>
            <a:pPr algn="ctr"/>
            <a:r>
              <a:rPr lang="es-ES" sz="1050">
                <a:latin typeface="Texta Alt" panose="00000500000000000000" pitchFamily="50" charset="0"/>
              </a:rPr>
              <a:t>Conexión al servicio</a:t>
            </a:r>
          </a:p>
        </p:txBody>
      </p:sp>
      <p:sp>
        <p:nvSpPr>
          <p:cNvPr id="64" name="CuadroTexto 63">
            <a:extLst>
              <a:ext uri="{FF2B5EF4-FFF2-40B4-BE49-F238E27FC236}">
                <a16:creationId xmlns:a16="http://schemas.microsoft.com/office/drawing/2014/main" id="{45A7DAC4-D257-4AB4-A01B-276CE83CCDD8}"/>
              </a:ext>
            </a:extLst>
          </p:cNvPr>
          <p:cNvSpPr txBox="1"/>
          <p:nvPr/>
        </p:nvSpPr>
        <p:spPr>
          <a:xfrm>
            <a:off x="4536659" y="4631768"/>
            <a:ext cx="695341" cy="415498"/>
          </a:xfrm>
          <a:prstGeom prst="rect">
            <a:avLst/>
          </a:prstGeom>
          <a:solidFill>
            <a:schemeClr val="bg1"/>
          </a:solidFill>
        </p:spPr>
        <p:txBody>
          <a:bodyPr wrap="square" rtlCol="0">
            <a:spAutoFit/>
          </a:bodyPr>
          <a:lstStyle/>
          <a:p>
            <a:pPr algn="ctr"/>
            <a:r>
              <a:rPr lang="es-ES" sz="1050">
                <a:latin typeface="Texta Alt" panose="00000500000000000000" pitchFamily="50" charset="0"/>
              </a:rPr>
              <a:t>Próxima gestión</a:t>
            </a:r>
          </a:p>
        </p:txBody>
      </p:sp>
      <p:cxnSp>
        <p:nvCxnSpPr>
          <p:cNvPr id="86" name="Conector: angular 85">
            <a:extLst>
              <a:ext uri="{FF2B5EF4-FFF2-40B4-BE49-F238E27FC236}">
                <a16:creationId xmlns:a16="http://schemas.microsoft.com/office/drawing/2014/main" id="{BA5F7BF0-A5CD-4C41-867E-29C13FBC9D53}"/>
              </a:ext>
            </a:extLst>
          </p:cNvPr>
          <p:cNvCxnSpPr>
            <a:cxnSpLocks/>
            <a:stCxn id="7" idx="2"/>
            <a:endCxn id="13" idx="1"/>
          </p:cNvCxnSpPr>
          <p:nvPr/>
        </p:nvCxnSpPr>
        <p:spPr>
          <a:xfrm rot="16200000" flipH="1">
            <a:off x="1383619" y="5081636"/>
            <a:ext cx="941130" cy="321716"/>
          </a:xfrm>
          <a:prstGeom prst="bentConnector2">
            <a:avLst/>
          </a:prstGeom>
          <a:ln w="28575">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1" name="Conector: angular 90">
            <a:extLst>
              <a:ext uri="{FF2B5EF4-FFF2-40B4-BE49-F238E27FC236}">
                <a16:creationId xmlns:a16="http://schemas.microsoft.com/office/drawing/2014/main" id="{16789D85-A093-400B-B337-70DD9A98D844}"/>
              </a:ext>
            </a:extLst>
          </p:cNvPr>
          <p:cNvCxnSpPr>
            <a:stCxn id="24" idx="0"/>
            <a:endCxn id="3" idx="1"/>
          </p:cNvCxnSpPr>
          <p:nvPr/>
        </p:nvCxnSpPr>
        <p:spPr>
          <a:xfrm rot="5400000" flipH="1" flipV="1">
            <a:off x="4839303" y="1915712"/>
            <a:ext cx="736713" cy="1780034"/>
          </a:xfrm>
          <a:prstGeom prst="bentConnector2">
            <a:avLst/>
          </a:prstGeom>
          <a:ln w="1905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8" name="Conector: angular 97">
            <a:extLst>
              <a:ext uri="{FF2B5EF4-FFF2-40B4-BE49-F238E27FC236}">
                <a16:creationId xmlns:a16="http://schemas.microsoft.com/office/drawing/2014/main" id="{1695D986-0597-4146-B93E-DB622B648974}"/>
              </a:ext>
            </a:extLst>
          </p:cNvPr>
          <p:cNvCxnSpPr>
            <a:cxnSpLocks/>
            <a:stCxn id="3" idx="2"/>
          </p:cNvCxnSpPr>
          <p:nvPr/>
        </p:nvCxnSpPr>
        <p:spPr>
          <a:xfrm rot="5400000">
            <a:off x="5989156" y="3905468"/>
            <a:ext cx="2746744" cy="868436"/>
          </a:xfrm>
          <a:prstGeom prst="bentConnector2">
            <a:avLst/>
          </a:prstGeom>
          <a:ln w="28575">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2" name="CuadroTexto 101">
            <a:extLst>
              <a:ext uri="{FF2B5EF4-FFF2-40B4-BE49-F238E27FC236}">
                <a16:creationId xmlns:a16="http://schemas.microsoft.com/office/drawing/2014/main" id="{9DB4C8BF-1F72-4E99-BA72-2C2E5D778C4E}"/>
              </a:ext>
            </a:extLst>
          </p:cNvPr>
          <p:cNvSpPr txBox="1"/>
          <p:nvPr/>
        </p:nvSpPr>
        <p:spPr>
          <a:xfrm>
            <a:off x="6948901" y="4077191"/>
            <a:ext cx="1695688" cy="253916"/>
          </a:xfrm>
          <a:prstGeom prst="rect">
            <a:avLst/>
          </a:prstGeom>
          <a:solidFill>
            <a:schemeClr val="bg1"/>
          </a:solidFill>
        </p:spPr>
        <p:txBody>
          <a:bodyPr wrap="square" rtlCol="0">
            <a:spAutoFit/>
          </a:bodyPr>
          <a:lstStyle/>
          <a:p>
            <a:pPr algn="ctr"/>
            <a:r>
              <a:rPr lang="es-ES" sz="1050">
                <a:latin typeface="Texta Alt" panose="00000500000000000000" pitchFamily="50" charset="0"/>
              </a:rPr>
              <a:t>Tipificación de final</a:t>
            </a:r>
          </a:p>
        </p:txBody>
      </p:sp>
      <p:sp>
        <p:nvSpPr>
          <p:cNvPr id="103" name="CuadroTexto 102">
            <a:extLst>
              <a:ext uri="{FF2B5EF4-FFF2-40B4-BE49-F238E27FC236}">
                <a16:creationId xmlns:a16="http://schemas.microsoft.com/office/drawing/2014/main" id="{2934CCCD-DD4F-4513-B2E6-86BA158FC58F}"/>
              </a:ext>
            </a:extLst>
          </p:cNvPr>
          <p:cNvSpPr txBox="1"/>
          <p:nvPr/>
        </p:nvSpPr>
        <p:spPr>
          <a:xfrm>
            <a:off x="6020014" y="3455760"/>
            <a:ext cx="3378743" cy="253916"/>
          </a:xfrm>
          <a:prstGeom prst="rect">
            <a:avLst/>
          </a:prstGeom>
          <a:solidFill>
            <a:schemeClr val="bg1"/>
          </a:solidFill>
        </p:spPr>
        <p:txBody>
          <a:bodyPr wrap="square" rtlCol="0">
            <a:spAutoFit/>
          </a:bodyPr>
          <a:lstStyle/>
          <a:p>
            <a:pPr algn="ctr"/>
            <a:r>
              <a:rPr lang="es-ES" sz="1050">
                <a:latin typeface="Texta Alt" panose="00000500000000000000" pitchFamily="50" charset="0"/>
              </a:rPr>
              <a:t>Operativa programada en argumentario (script)</a:t>
            </a:r>
          </a:p>
        </p:txBody>
      </p:sp>
      <p:sp>
        <p:nvSpPr>
          <p:cNvPr id="106" name="CuadroTexto 105">
            <a:extLst>
              <a:ext uri="{FF2B5EF4-FFF2-40B4-BE49-F238E27FC236}">
                <a16:creationId xmlns:a16="http://schemas.microsoft.com/office/drawing/2014/main" id="{590A899F-B1FF-4A87-8BE3-C227A67A4747}"/>
              </a:ext>
            </a:extLst>
          </p:cNvPr>
          <p:cNvSpPr txBox="1"/>
          <p:nvPr/>
        </p:nvSpPr>
        <p:spPr>
          <a:xfrm>
            <a:off x="6939696" y="4820370"/>
            <a:ext cx="1793820" cy="253916"/>
          </a:xfrm>
          <a:prstGeom prst="rect">
            <a:avLst/>
          </a:prstGeom>
          <a:solidFill>
            <a:schemeClr val="bg1"/>
          </a:solidFill>
        </p:spPr>
        <p:txBody>
          <a:bodyPr wrap="square" rtlCol="0">
            <a:spAutoFit/>
          </a:bodyPr>
          <a:lstStyle/>
          <a:p>
            <a:pPr algn="ctr"/>
            <a:r>
              <a:rPr lang="es-ES" sz="1050">
                <a:latin typeface="Texta Alt" panose="00000500000000000000" pitchFamily="50" charset="0"/>
              </a:rPr>
              <a:t>Disparadores</a:t>
            </a:r>
          </a:p>
        </p:txBody>
      </p:sp>
      <p:pic>
        <p:nvPicPr>
          <p:cNvPr id="7" name="Imagen 6">
            <a:extLst>
              <a:ext uri="{FF2B5EF4-FFF2-40B4-BE49-F238E27FC236}">
                <a16:creationId xmlns:a16="http://schemas.microsoft.com/office/drawing/2014/main" id="{1D9B819D-6AE5-417E-AA06-83DACA45C291}"/>
              </a:ext>
            </a:extLst>
          </p:cNvPr>
          <p:cNvPicPr>
            <a:picLocks noChangeAspect="1"/>
          </p:cNvPicPr>
          <p:nvPr/>
        </p:nvPicPr>
        <p:blipFill rotWithShape="1">
          <a:blip r:embed="rId6"/>
          <a:srcRect l="2787" t="10772" r="3311" b="6924"/>
          <a:stretch/>
        </p:blipFill>
        <p:spPr>
          <a:xfrm>
            <a:off x="565881" y="4296137"/>
            <a:ext cx="2254890" cy="475792"/>
          </a:xfrm>
          <a:prstGeom prst="rect">
            <a:avLst/>
          </a:prstGeom>
        </p:spPr>
      </p:pic>
      <p:cxnSp>
        <p:nvCxnSpPr>
          <p:cNvPr id="19" name="Conector recto de flecha 18">
            <a:extLst>
              <a:ext uri="{FF2B5EF4-FFF2-40B4-BE49-F238E27FC236}">
                <a16:creationId xmlns:a16="http://schemas.microsoft.com/office/drawing/2014/main" id="{688F7C2F-F03F-42B1-997C-ED83901D8862}"/>
              </a:ext>
            </a:extLst>
          </p:cNvPr>
          <p:cNvCxnSpPr>
            <a:stCxn id="11" idx="2"/>
            <a:endCxn id="7" idx="0"/>
          </p:cNvCxnSpPr>
          <p:nvPr/>
        </p:nvCxnSpPr>
        <p:spPr>
          <a:xfrm flipH="1">
            <a:off x="1693326" y="3694255"/>
            <a:ext cx="7281" cy="601881"/>
          </a:xfrm>
          <a:prstGeom prst="straightConnector1">
            <a:avLst/>
          </a:prstGeom>
          <a:ln w="28575">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1" name="CuadroTexto 40">
            <a:extLst>
              <a:ext uri="{FF2B5EF4-FFF2-40B4-BE49-F238E27FC236}">
                <a16:creationId xmlns:a16="http://schemas.microsoft.com/office/drawing/2014/main" id="{B8541FBB-03C1-4E73-B062-86AA4D26C8CC}"/>
              </a:ext>
            </a:extLst>
          </p:cNvPr>
          <p:cNvSpPr txBox="1"/>
          <p:nvPr/>
        </p:nvSpPr>
        <p:spPr>
          <a:xfrm>
            <a:off x="806581" y="3808976"/>
            <a:ext cx="1808686" cy="253916"/>
          </a:xfrm>
          <a:prstGeom prst="rect">
            <a:avLst/>
          </a:prstGeom>
          <a:solidFill>
            <a:schemeClr val="bg1"/>
          </a:solidFill>
        </p:spPr>
        <p:txBody>
          <a:bodyPr wrap="square" rtlCol="0">
            <a:spAutoFit/>
          </a:bodyPr>
          <a:lstStyle/>
          <a:p>
            <a:pPr algn="ctr"/>
            <a:r>
              <a:rPr lang="es-ES" sz="1050">
                <a:latin typeface="Texta Alt" panose="00000500000000000000" pitchFamily="50" charset="0"/>
              </a:rPr>
              <a:t>Acceder a módulo GUC Agent</a:t>
            </a:r>
          </a:p>
        </p:txBody>
      </p:sp>
      <p:sp>
        <p:nvSpPr>
          <p:cNvPr id="44" name="CuadroTexto 43">
            <a:extLst>
              <a:ext uri="{FF2B5EF4-FFF2-40B4-BE49-F238E27FC236}">
                <a16:creationId xmlns:a16="http://schemas.microsoft.com/office/drawing/2014/main" id="{FC646C9E-39A7-4404-ADEB-DB98570FE316}"/>
              </a:ext>
            </a:extLst>
          </p:cNvPr>
          <p:cNvSpPr txBox="1"/>
          <p:nvPr/>
        </p:nvSpPr>
        <p:spPr>
          <a:xfrm>
            <a:off x="530580" y="4861619"/>
            <a:ext cx="2325490" cy="253916"/>
          </a:xfrm>
          <a:prstGeom prst="rect">
            <a:avLst/>
          </a:prstGeom>
          <a:solidFill>
            <a:schemeClr val="bg1"/>
          </a:solidFill>
        </p:spPr>
        <p:txBody>
          <a:bodyPr wrap="square" rtlCol="0">
            <a:spAutoFit/>
          </a:bodyPr>
          <a:lstStyle/>
          <a:p>
            <a:pPr algn="ctr"/>
            <a:r>
              <a:rPr lang="es-ES" sz="1050">
                <a:latin typeface="Texta Alt" panose="00000500000000000000" pitchFamily="50" charset="0"/>
              </a:rPr>
              <a:t>Inicio de sesión automático a Centralita</a:t>
            </a:r>
          </a:p>
        </p:txBody>
      </p:sp>
      <p:sp>
        <p:nvSpPr>
          <p:cNvPr id="35" name="Marcador de número de diapositiva 1">
            <a:extLst>
              <a:ext uri="{FF2B5EF4-FFF2-40B4-BE49-F238E27FC236}">
                <a16:creationId xmlns:a16="http://schemas.microsoft.com/office/drawing/2014/main" id="{210855DC-6035-1C50-7A2D-7CE08E0C6CEC}"/>
              </a:ext>
            </a:extLst>
          </p:cNvPr>
          <p:cNvSpPr>
            <a:spLocks noGrp="1"/>
          </p:cNvSpPr>
          <p:nvPr>
            <p:ph type="sldNum" sz="quarter" idx="12"/>
          </p:nvPr>
        </p:nvSpPr>
        <p:spPr>
          <a:xfrm>
            <a:off x="9492439" y="6608999"/>
            <a:ext cx="479426" cy="365125"/>
          </a:xfrm>
        </p:spPr>
        <p:txBody>
          <a:bodyPr/>
          <a:lstStyle/>
          <a:p>
            <a:fld id="{B67A785B-7D4F-4E2B-A288-83329498BEF2}" type="slidenum">
              <a:rPr lang="es-ES" sz="700">
                <a:solidFill>
                  <a:schemeClr val="bg1"/>
                </a:solidFill>
              </a:rPr>
              <a:t>36</a:t>
            </a:fld>
            <a:r>
              <a:rPr lang="es-ES" sz="700">
                <a:solidFill>
                  <a:schemeClr val="bg1"/>
                </a:solidFill>
              </a:rPr>
              <a:t>/51</a:t>
            </a:r>
          </a:p>
        </p:txBody>
      </p:sp>
      <p:pic>
        <p:nvPicPr>
          <p:cNvPr id="62" name="Imagen 61" descr="Icono&#10;&#10;Descripción generada automáticamente">
            <a:extLst>
              <a:ext uri="{FF2B5EF4-FFF2-40B4-BE49-F238E27FC236}">
                <a16:creationId xmlns:a16="http://schemas.microsoft.com/office/drawing/2014/main" id="{1FC30D44-03BE-EB59-FC46-D5D3933EA1E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65035" y="5164899"/>
            <a:ext cx="1246750" cy="1015435"/>
          </a:xfrm>
          <a:prstGeom prst="rect">
            <a:avLst/>
          </a:prstGeom>
        </p:spPr>
      </p:pic>
      <p:grpSp>
        <p:nvGrpSpPr>
          <p:cNvPr id="42" name="Grupo 41">
            <a:extLst>
              <a:ext uri="{FF2B5EF4-FFF2-40B4-BE49-F238E27FC236}">
                <a16:creationId xmlns:a16="http://schemas.microsoft.com/office/drawing/2014/main" id="{5C1873C1-7E5F-9C6B-27B0-B99FBBED8B30}"/>
              </a:ext>
            </a:extLst>
          </p:cNvPr>
          <p:cNvGrpSpPr/>
          <p:nvPr/>
        </p:nvGrpSpPr>
        <p:grpSpPr>
          <a:xfrm>
            <a:off x="0" y="328780"/>
            <a:ext cx="11090865" cy="7781959"/>
            <a:chOff x="0" y="328780"/>
            <a:chExt cx="11090865" cy="7781959"/>
          </a:xfrm>
        </p:grpSpPr>
        <p:pic>
          <p:nvPicPr>
            <p:cNvPr id="43" name="Imagen 42" descr="Icono&#10;&#10;Descripción generada automáticamente">
              <a:extLst>
                <a:ext uri="{FF2B5EF4-FFF2-40B4-BE49-F238E27FC236}">
                  <a16:creationId xmlns:a16="http://schemas.microsoft.com/office/drawing/2014/main" id="{D47AA9BC-3426-CCE7-54A7-949BE80DAC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grpSp>
          <p:nvGrpSpPr>
            <p:cNvPr id="45" name="Grupo 44">
              <a:extLst>
                <a:ext uri="{FF2B5EF4-FFF2-40B4-BE49-F238E27FC236}">
                  <a16:creationId xmlns:a16="http://schemas.microsoft.com/office/drawing/2014/main" id="{CEEE80B5-C3DB-F182-6209-5E4533FE4FF5}"/>
                </a:ext>
              </a:extLst>
            </p:cNvPr>
            <p:cNvGrpSpPr/>
            <p:nvPr/>
          </p:nvGrpSpPr>
          <p:grpSpPr>
            <a:xfrm>
              <a:off x="0" y="328780"/>
              <a:ext cx="11090865" cy="7781959"/>
              <a:chOff x="0" y="328780"/>
              <a:chExt cx="11090865" cy="7781959"/>
            </a:xfrm>
          </p:grpSpPr>
          <p:sp>
            <p:nvSpPr>
              <p:cNvPr id="46" name="Marcador de número de diapositiva 1">
                <a:extLst>
                  <a:ext uri="{FF2B5EF4-FFF2-40B4-BE49-F238E27FC236}">
                    <a16:creationId xmlns:a16="http://schemas.microsoft.com/office/drawing/2014/main" id="{A4478A97-679F-78C9-3CA8-D591A9C2C2FD}"/>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36</a:t>
                </a:fld>
                <a:r>
                  <a:rPr lang="es-ES" sz="1050">
                    <a:solidFill>
                      <a:srgbClr val="18191E"/>
                    </a:solidFill>
                    <a:latin typeface="Texta Alt Medium" pitchFamily="2" charset="77"/>
                  </a:rPr>
                  <a:t>/53</a:t>
                </a:r>
              </a:p>
            </p:txBody>
          </p:sp>
          <p:grpSp>
            <p:nvGrpSpPr>
              <p:cNvPr id="47" name="Grupo 46">
                <a:extLst>
                  <a:ext uri="{FF2B5EF4-FFF2-40B4-BE49-F238E27FC236}">
                    <a16:creationId xmlns:a16="http://schemas.microsoft.com/office/drawing/2014/main" id="{2039CBFB-798C-5FF4-A080-C949F5DE94F7}"/>
                  </a:ext>
                </a:extLst>
              </p:cNvPr>
              <p:cNvGrpSpPr/>
              <p:nvPr/>
            </p:nvGrpSpPr>
            <p:grpSpPr>
              <a:xfrm>
                <a:off x="0" y="328780"/>
                <a:ext cx="11090865" cy="7781959"/>
                <a:chOff x="0" y="328780"/>
                <a:chExt cx="11090865" cy="7781959"/>
              </a:xfrm>
            </p:grpSpPr>
            <p:grpSp>
              <p:nvGrpSpPr>
                <p:cNvPr id="66" name="Grupo 65">
                  <a:extLst>
                    <a:ext uri="{FF2B5EF4-FFF2-40B4-BE49-F238E27FC236}">
                      <a16:creationId xmlns:a16="http://schemas.microsoft.com/office/drawing/2014/main" id="{F06DB209-296B-92BA-C235-F3053E7774A3}"/>
                    </a:ext>
                  </a:extLst>
                </p:cNvPr>
                <p:cNvGrpSpPr/>
                <p:nvPr/>
              </p:nvGrpSpPr>
              <p:grpSpPr>
                <a:xfrm>
                  <a:off x="252000" y="328780"/>
                  <a:ext cx="9440664" cy="6204139"/>
                  <a:chOff x="252000" y="328780"/>
                  <a:chExt cx="9440664" cy="6204139"/>
                </a:xfrm>
              </p:grpSpPr>
              <p:sp>
                <p:nvSpPr>
                  <p:cNvPr id="69" name="Rectángulo 68">
                    <a:extLst>
                      <a:ext uri="{FF2B5EF4-FFF2-40B4-BE49-F238E27FC236}">
                        <a16:creationId xmlns:a16="http://schemas.microsoft.com/office/drawing/2014/main" id="{797856D4-324E-47F4-D812-D7203A566AF8}"/>
                      </a:ext>
                    </a:extLst>
                  </p:cNvPr>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70" name="Rectángulo 69">
                    <a:extLst>
                      <a:ext uri="{FF2B5EF4-FFF2-40B4-BE49-F238E27FC236}">
                        <a16:creationId xmlns:a16="http://schemas.microsoft.com/office/drawing/2014/main" id="{E1AE88E5-6691-B03F-0784-53CE0B026E73}"/>
                      </a:ext>
                    </a:extLst>
                  </p:cNvPr>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71" name="Rectángulo 70">
                    <a:extLst>
                      <a:ext uri="{FF2B5EF4-FFF2-40B4-BE49-F238E27FC236}">
                        <a16:creationId xmlns:a16="http://schemas.microsoft.com/office/drawing/2014/main" id="{5648CC25-7B94-DC62-7CDB-61666F5BDAF5}"/>
                      </a:ext>
                    </a:extLst>
                  </p:cNvPr>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72" name="Rectángulo 71">
                    <a:extLst>
                      <a:ext uri="{FF2B5EF4-FFF2-40B4-BE49-F238E27FC236}">
                        <a16:creationId xmlns:a16="http://schemas.microsoft.com/office/drawing/2014/main" id="{1584DAC3-EEB9-23D7-EB35-814B2CF97DD3}"/>
                      </a:ext>
                    </a:extLst>
                  </p:cNvPr>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67" name="Imagen 66" descr="Dibujo de la tierra desde el espacio&#10;&#10;Descripción generada automáticamente con confianza baja">
                  <a:extLst>
                    <a:ext uri="{FF2B5EF4-FFF2-40B4-BE49-F238E27FC236}">
                      <a16:creationId xmlns:a16="http://schemas.microsoft.com/office/drawing/2014/main" id="{546685C9-6CBE-6F55-6B8E-119A775CEF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68" name="CuadroTexto 67">
                  <a:extLst>
                    <a:ext uri="{FF2B5EF4-FFF2-40B4-BE49-F238E27FC236}">
                      <a16:creationId xmlns:a16="http://schemas.microsoft.com/office/drawing/2014/main" id="{11E9EA07-B137-D7A1-3B8F-BEF1E1F4CA4C}"/>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grpSp>
      </p:grpSp>
      <p:pic>
        <p:nvPicPr>
          <p:cNvPr id="6" name="Imagen 5" descr="Forma&#10;&#10;Descripción generada automáticamente con confianza baja">
            <a:extLst>
              <a:ext uri="{FF2B5EF4-FFF2-40B4-BE49-F238E27FC236}">
                <a16:creationId xmlns:a16="http://schemas.microsoft.com/office/drawing/2014/main" id="{2B128E5D-EFE9-4692-A003-DDE4D11B721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98731" y="1926748"/>
            <a:ext cx="601431" cy="601431"/>
          </a:xfrm>
          <a:prstGeom prst="rect">
            <a:avLst/>
          </a:prstGeom>
        </p:spPr>
      </p:pic>
      <p:sp>
        <p:nvSpPr>
          <p:cNvPr id="74" name="TextBox 29">
            <a:hlinkClick r:id="rId11" action="ppaction://hlinksldjump"/>
            <a:extLst>
              <a:ext uri="{FF2B5EF4-FFF2-40B4-BE49-F238E27FC236}">
                <a16:creationId xmlns:a16="http://schemas.microsoft.com/office/drawing/2014/main" id="{E3284142-F9BD-6387-97DC-F1770D97DDB5}"/>
              </a:ext>
            </a:extLst>
          </p:cNvPr>
          <p:cNvSpPr txBox="1"/>
          <p:nvPr/>
        </p:nvSpPr>
        <p:spPr>
          <a:xfrm>
            <a:off x="0" y="709200"/>
            <a:ext cx="9905470" cy="677108"/>
          </a:xfrm>
          <a:prstGeom prst="rect">
            <a:avLst/>
          </a:prstGeom>
          <a:noFill/>
        </p:spPr>
        <p:txBody>
          <a:bodyPr wrap="square" rtlCol="0">
            <a:spAutoFit/>
          </a:bodyPr>
          <a:lstStyle/>
          <a:p>
            <a:pPr algn="ctr" defTabSz="185714">
              <a:defRPr/>
            </a:pPr>
            <a:r>
              <a:rPr lang="en-US" sz="2000" b="1">
                <a:solidFill>
                  <a:schemeClr val="tx1">
                    <a:lumMod val="90000"/>
                    <a:lumOff val="10000"/>
                  </a:schemeClr>
                </a:solidFill>
                <a:latin typeface="Texta Alt Book" pitchFamily="2" charset="77"/>
                <a:cs typeface="Fredoka Medium" pitchFamily="2" charset="-79"/>
              </a:rPr>
              <a:t>INICIAR SESION EN GUC</a:t>
            </a:r>
          </a:p>
          <a:p>
            <a:pPr algn="ctr" defTabSz="185714">
              <a:defRPr/>
            </a:pPr>
            <a:r>
              <a:rPr lang="es-ES" b="1">
                <a:solidFill>
                  <a:srgbClr val="1860F0"/>
                </a:solidFill>
                <a:latin typeface="Texta Alt Book" pitchFamily="2" charset="77"/>
                <a:cs typeface="Fredoka Medium" pitchFamily="2" charset="-79"/>
              </a:rPr>
              <a:t>LOGIN DISPARANDO ARGUMENTARIO DE CAMPAÑA</a:t>
            </a:r>
            <a:endParaRPr lang="en-US" b="1">
              <a:solidFill>
                <a:schemeClr val="tx1">
                  <a:lumMod val="90000"/>
                  <a:lumOff val="10000"/>
                </a:schemeClr>
              </a:solidFill>
              <a:latin typeface="Texta Alt Book" pitchFamily="2" charset="77"/>
              <a:cs typeface="Fredoka Medium" pitchFamily="2" charset="-79"/>
            </a:endParaRPr>
          </a:p>
        </p:txBody>
      </p:sp>
    </p:spTree>
    <p:extLst>
      <p:ext uri="{BB962C8B-B14F-4D97-AF65-F5344CB8AC3E}">
        <p14:creationId xmlns:p14="http://schemas.microsoft.com/office/powerpoint/2010/main" val="4670426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Conector recto de flecha 25">
            <a:extLst>
              <a:ext uri="{FF2B5EF4-FFF2-40B4-BE49-F238E27FC236}">
                <a16:creationId xmlns:a16="http://schemas.microsoft.com/office/drawing/2014/main" id="{E81F723A-5E87-4544-A6C4-57C2FE21F577}"/>
              </a:ext>
            </a:extLst>
          </p:cNvPr>
          <p:cNvCxnSpPr>
            <a:cxnSpLocks/>
            <a:stCxn id="6" idx="2"/>
            <a:endCxn id="31" idx="0"/>
          </p:cNvCxnSpPr>
          <p:nvPr/>
        </p:nvCxnSpPr>
        <p:spPr>
          <a:xfrm>
            <a:off x="1693325" y="2461200"/>
            <a:ext cx="0" cy="742325"/>
          </a:xfrm>
          <a:prstGeom prst="straightConnector1">
            <a:avLst/>
          </a:prstGeom>
          <a:ln w="28575">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8" name="CuadroTexto 57">
            <a:extLst>
              <a:ext uri="{FF2B5EF4-FFF2-40B4-BE49-F238E27FC236}">
                <a16:creationId xmlns:a16="http://schemas.microsoft.com/office/drawing/2014/main" id="{49B8D8D4-F81C-4A95-8C11-F107499FCD46}"/>
              </a:ext>
            </a:extLst>
          </p:cNvPr>
          <p:cNvSpPr txBox="1"/>
          <p:nvPr/>
        </p:nvSpPr>
        <p:spPr>
          <a:xfrm>
            <a:off x="843979" y="2540383"/>
            <a:ext cx="1698693" cy="415498"/>
          </a:xfrm>
          <a:prstGeom prst="rect">
            <a:avLst/>
          </a:prstGeom>
          <a:solidFill>
            <a:schemeClr val="bg1"/>
          </a:solidFill>
        </p:spPr>
        <p:txBody>
          <a:bodyPr wrap="square" rtlCol="0">
            <a:spAutoFit/>
          </a:bodyPr>
          <a:lstStyle/>
          <a:p>
            <a:pPr algn="ctr"/>
            <a:r>
              <a:rPr lang="es-ES" sz="1050">
                <a:latin typeface="Texta Alt" panose="00000500000000000000" pitchFamily="50" charset="0"/>
              </a:rPr>
              <a:t>Agente inicia sesión en aplicación cliente.</a:t>
            </a:r>
          </a:p>
        </p:txBody>
      </p:sp>
      <p:sp>
        <p:nvSpPr>
          <p:cNvPr id="30" name="Rectángulo 29">
            <a:extLst>
              <a:ext uri="{FF2B5EF4-FFF2-40B4-BE49-F238E27FC236}">
                <a16:creationId xmlns:a16="http://schemas.microsoft.com/office/drawing/2014/main" id="{6CBA28A4-4D9A-4C1F-AC40-28F4A1F9078E}"/>
              </a:ext>
            </a:extLst>
          </p:cNvPr>
          <p:cNvSpPr/>
          <p:nvPr/>
        </p:nvSpPr>
        <p:spPr>
          <a:xfrm>
            <a:off x="656711" y="3500220"/>
            <a:ext cx="2073227" cy="88789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925" b="1">
              <a:latin typeface="Texta Alt Bold" panose="00000500000000000000" pitchFamily="50" charset="0"/>
            </a:endParaRPr>
          </a:p>
        </p:txBody>
      </p:sp>
      <p:sp>
        <p:nvSpPr>
          <p:cNvPr id="31" name="Rectángulo 30">
            <a:extLst>
              <a:ext uri="{FF2B5EF4-FFF2-40B4-BE49-F238E27FC236}">
                <a16:creationId xmlns:a16="http://schemas.microsoft.com/office/drawing/2014/main" id="{F804BA3A-930E-4F5E-BAA1-3BDCA76D9141}"/>
              </a:ext>
            </a:extLst>
          </p:cNvPr>
          <p:cNvSpPr/>
          <p:nvPr/>
        </p:nvSpPr>
        <p:spPr>
          <a:xfrm>
            <a:off x="656711" y="3203525"/>
            <a:ext cx="2073227" cy="296694"/>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62">
              <a:latin typeface="Texta Alt" panose="00000500000000000000" pitchFamily="50" charset="0"/>
            </a:endParaRPr>
          </a:p>
        </p:txBody>
      </p:sp>
      <p:sp>
        <p:nvSpPr>
          <p:cNvPr id="32" name="Elipse 31">
            <a:extLst>
              <a:ext uri="{FF2B5EF4-FFF2-40B4-BE49-F238E27FC236}">
                <a16:creationId xmlns:a16="http://schemas.microsoft.com/office/drawing/2014/main" id="{B0AB6F2B-8C7C-4C21-9A81-8BCDF4632974}"/>
              </a:ext>
            </a:extLst>
          </p:cNvPr>
          <p:cNvSpPr/>
          <p:nvPr/>
        </p:nvSpPr>
        <p:spPr>
          <a:xfrm>
            <a:off x="725950" y="3296392"/>
            <a:ext cx="110960" cy="11096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S" sz="1462">
              <a:latin typeface="Texta Alt" panose="00000500000000000000" pitchFamily="50" charset="0"/>
            </a:endParaRPr>
          </a:p>
        </p:txBody>
      </p:sp>
      <p:sp>
        <p:nvSpPr>
          <p:cNvPr id="35" name="Elipse 34">
            <a:extLst>
              <a:ext uri="{FF2B5EF4-FFF2-40B4-BE49-F238E27FC236}">
                <a16:creationId xmlns:a16="http://schemas.microsoft.com/office/drawing/2014/main" id="{C8A74063-3015-4558-AD40-7881D040DDD9}"/>
              </a:ext>
            </a:extLst>
          </p:cNvPr>
          <p:cNvSpPr/>
          <p:nvPr/>
        </p:nvSpPr>
        <p:spPr>
          <a:xfrm>
            <a:off x="906147" y="3296392"/>
            <a:ext cx="110960" cy="110960"/>
          </a:xfrm>
          <a:prstGeom prst="ellipse">
            <a:avLst/>
          </a:prstGeom>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sz="1462">
              <a:latin typeface="Texta Alt" panose="00000500000000000000" pitchFamily="50" charset="0"/>
            </a:endParaRPr>
          </a:p>
        </p:txBody>
      </p:sp>
      <p:sp>
        <p:nvSpPr>
          <p:cNvPr id="36" name="Elipse 35">
            <a:extLst>
              <a:ext uri="{FF2B5EF4-FFF2-40B4-BE49-F238E27FC236}">
                <a16:creationId xmlns:a16="http://schemas.microsoft.com/office/drawing/2014/main" id="{3B7306C6-23AC-4FD3-A1E2-C3252174EE92}"/>
              </a:ext>
            </a:extLst>
          </p:cNvPr>
          <p:cNvSpPr/>
          <p:nvPr/>
        </p:nvSpPr>
        <p:spPr>
          <a:xfrm>
            <a:off x="1086346" y="3296392"/>
            <a:ext cx="110960" cy="110960"/>
          </a:xfrm>
          <a:prstGeom prst="ellipse">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sz="1462">
              <a:latin typeface="Texta Alt" panose="00000500000000000000" pitchFamily="50" charset="0"/>
            </a:endParaRPr>
          </a:p>
        </p:txBody>
      </p:sp>
      <p:sp>
        <p:nvSpPr>
          <p:cNvPr id="37" name="Rectángulo: esquinas redondeadas 36">
            <a:extLst>
              <a:ext uri="{FF2B5EF4-FFF2-40B4-BE49-F238E27FC236}">
                <a16:creationId xmlns:a16="http://schemas.microsoft.com/office/drawing/2014/main" id="{13249D4E-2662-4011-9A5A-EF22581B2A4C}"/>
              </a:ext>
            </a:extLst>
          </p:cNvPr>
          <p:cNvSpPr/>
          <p:nvPr/>
        </p:nvSpPr>
        <p:spPr>
          <a:xfrm>
            <a:off x="1326313" y="3269381"/>
            <a:ext cx="1205264" cy="16498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050">
                <a:solidFill>
                  <a:schemeClr val="tx1"/>
                </a:solidFill>
                <a:latin typeface="Texta Alt" panose="00000500000000000000" pitchFamily="50" charset="0"/>
              </a:rPr>
              <a:t>Aplicación cliente</a:t>
            </a:r>
          </a:p>
        </p:txBody>
      </p:sp>
      <p:pic>
        <p:nvPicPr>
          <p:cNvPr id="38" name="Imagen 37">
            <a:extLst>
              <a:ext uri="{FF2B5EF4-FFF2-40B4-BE49-F238E27FC236}">
                <a16:creationId xmlns:a16="http://schemas.microsoft.com/office/drawing/2014/main" id="{ED8A050E-3168-4191-8A9A-38409616477C}"/>
              </a:ext>
            </a:extLst>
          </p:cNvPr>
          <p:cNvPicPr>
            <a:picLocks noChangeAspect="1"/>
          </p:cNvPicPr>
          <p:nvPr/>
        </p:nvPicPr>
        <p:blipFill rotWithShape="1">
          <a:blip r:embed="rId2"/>
          <a:srcRect l="1438" t="2039" r="3217" b="3369"/>
          <a:stretch/>
        </p:blipFill>
        <p:spPr>
          <a:xfrm>
            <a:off x="3695878" y="4653477"/>
            <a:ext cx="1421949" cy="1627466"/>
          </a:xfrm>
          <a:prstGeom prst="rect">
            <a:avLst/>
          </a:prstGeom>
        </p:spPr>
      </p:pic>
      <p:cxnSp>
        <p:nvCxnSpPr>
          <p:cNvPr id="9" name="Conector: angular 8">
            <a:extLst>
              <a:ext uri="{FF2B5EF4-FFF2-40B4-BE49-F238E27FC236}">
                <a16:creationId xmlns:a16="http://schemas.microsoft.com/office/drawing/2014/main" id="{F60DC303-700E-4574-B6B5-7C3B101FF9BF}"/>
              </a:ext>
            </a:extLst>
          </p:cNvPr>
          <p:cNvCxnSpPr>
            <a:cxnSpLocks/>
            <a:stCxn id="30" idx="2"/>
            <a:endCxn id="38" idx="1"/>
          </p:cNvCxnSpPr>
          <p:nvPr/>
        </p:nvCxnSpPr>
        <p:spPr>
          <a:xfrm rot="16200000" flipH="1">
            <a:off x="2155054" y="3926385"/>
            <a:ext cx="1079096" cy="2002553"/>
          </a:xfrm>
          <a:prstGeom prst="bentConnector2">
            <a:avLst/>
          </a:prstGeom>
          <a:ln w="28575">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2" name="CuadroTexto 41">
            <a:extLst>
              <a:ext uri="{FF2B5EF4-FFF2-40B4-BE49-F238E27FC236}">
                <a16:creationId xmlns:a16="http://schemas.microsoft.com/office/drawing/2014/main" id="{04CDCBAA-9AE6-4AE1-A5CF-74745D1E3221}"/>
              </a:ext>
            </a:extLst>
          </p:cNvPr>
          <p:cNvSpPr txBox="1"/>
          <p:nvPr/>
        </p:nvSpPr>
        <p:spPr>
          <a:xfrm>
            <a:off x="656711" y="4655714"/>
            <a:ext cx="2073227" cy="415498"/>
          </a:xfrm>
          <a:prstGeom prst="rect">
            <a:avLst/>
          </a:prstGeom>
          <a:solidFill>
            <a:schemeClr val="bg1"/>
          </a:solidFill>
        </p:spPr>
        <p:txBody>
          <a:bodyPr wrap="square" rtlCol="0">
            <a:spAutoFit/>
          </a:bodyPr>
          <a:lstStyle/>
          <a:p>
            <a:pPr algn="ctr"/>
            <a:r>
              <a:rPr lang="es-ES" sz="1050">
                <a:latin typeface="Texta Alt" panose="00000500000000000000" pitchFamily="50" charset="0"/>
              </a:rPr>
              <a:t>GUC Agent Lite se muestra embebido en la aplicación cliente</a:t>
            </a:r>
          </a:p>
        </p:txBody>
      </p:sp>
      <p:sp>
        <p:nvSpPr>
          <p:cNvPr id="57" name="CuadroTexto 56">
            <a:extLst>
              <a:ext uri="{FF2B5EF4-FFF2-40B4-BE49-F238E27FC236}">
                <a16:creationId xmlns:a16="http://schemas.microsoft.com/office/drawing/2014/main" id="{B975DAC8-E94B-454B-9C9C-B74D10F4FB54}"/>
              </a:ext>
            </a:extLst>
          </p:cNvPr>
          <p:cNvSpPr txBox="1"/>
          <p:nvPr/>
        </p:nvSpPr>
        <p:spPr>
          <a:xfrm>
            <a:off x="4913770" y="2129115"/>
            <a:ext cx="930329" cy="415498"/>
          </a:xfrm>
          <a:prstGeom prst="rect">
            <a:avLst/>
          </a:prstGeom>
          <a:solidFill>
            <a:schemeClr val="bg1"/>
          </a:solidFill>
        </p:spPr>
        <p:txBody>
          <a:bodyPr wrap="square" rtlCol="0">
            <a:spAutoFit/>
          </a:bodyPr>
          <a:lstStyle/>
          <a:p>
            <a:pPr algn="ctr"/>
            <a:r>
              <a:rPr lang="es-ES" sz="1050">
                <a:latin typeface="Texta Alt" panose="00000500000000000000" pitchFamily="50" charset="0"/>
              </a:rPr>
              <a:t>Entra gestión</a:t>
            </a:r>
          </a:p>
          <a:p>
            <a:pPr algn="ctr"/>
            <a:r>
              <a:rPr lang="es-ES" sz="1050">
                <a:latin typeface="Texta Alt" panose="00000500000000000000" pitchFamily="50" charset="0"/>
              </a:rPr>
              <a:t>al servicio</a:t>
            </a:r>
          </a:p>
        </p:txBody>
      </p:sp>
      <p:sp>
        <p:nvSpPr>
          <p:cNvPr id="60" name="Rectángulo 59">
            <a:extLst>
              <a:ext uri="{FF2B5EF4-FFF2-40B4-BE49-F238E27FC236}">
                <a16:creationId xmlns:a16="http://schemas.microsoft.com/office/drawing/2014/main" id="{8BA0B6CE-7620-4683-A836-C5763A7864DA}"/>
              </a:ext>
            </a:extLst>
          </p:cNvPr>
          <p:cNvSpPr/>
          <p:nvPr/>
        </p:nvSpPr>
        <p:spPr>
          <a:xfrm>
            <a:off x="6651116" y="1899268"/>
            <a:ext cx="2073227" cy="88789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925" b="1">
              <a:latin typeface="Texta Alt Bold" panose="00000500000000000000" pitchFamily="50" charset="0"/>
            </a:endParaRPr>
          </a:p>
        </p:txBody>
      </p:sp>
      <p:sp>
        <p:nvSpPr>
          <p:cNvPr id="61" name="Rectángulo 60">
            <a:extLst>
              <a:ext uri="{FF2B5EF4-FFF2-40B4-BE49-F238E27FC236}">
                <a16:creationId xmlns:a16="http://schemas.microsoft.com/office/drawing/2014/main" id="{AECDDFFD-6597-45CD-83F9-F68ACDA2370B}"/>
              </a:ext>
            </a:extLst>
          </p:cNvPr>
          <p:cNvSpPr/>
          <p:nvPr/>
        </p:nvSpPr>
        <p:spPr>
          <a:xfrm>
            <a:off x="6651116" y="1602574"/>
            <a:ext cx="2073227" cy="296694"/>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62">
              <a:latin typeface="Texta Alt" panose="00000500000000000000" pitchFamily="50" charset="0"/>
            </a:endParaRPr>
          </a:p>
        </p:txBody>
      </p:sp>
      <p:sp>
        <p:nvSpPr>
          <p:cNvPr id="62" name="Elipse 61">
            <a:extLst>
              <a:ext uri="{FF2B5EF4-FFF2-40B4-BE49-F238E27FC236}">
                <a16:creationId xmlns:a16="http://schemas.microsoft.com/office/drawing/2014/main" id="{225C36F4-E69B-4011-BA25-B912B20750C8}"/>
              </a:ext>
            </a:extLst>
          </p:cNvPr>
          <p:cNvSpPr/>
          <p:nvPr/>
        </p:nvSpPr>
        <p:spPr>
          <a:xfrm>
            <a:off x="6720355" y="1695441"/>
            <a:ext cx="110960" cy="11096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S" sz="1462">
              <a:latin typeface="Texta Alt" panose="00000500000000000000" pitchFamily="50" charset="0"/>
            </a:endParaRPr>
          </a:p>
        </p:txBody>
      </p:sp>
      <p:sp>
        <p:nvSpPr>
          <p:cNvPr id="66" name="Elipse 65">
            <a:extLst>
              <a:ext uri="{FF2B5EF4-FFF2-40B4-BE49-F238E27FC236}">
                <a16:creationId xmlns:a16="http://schemas.microsoft.com/office/drawing/2014/main" id="{B5CC63BE-D1E5-41F3-ADA1-51D384F8E33F}"/>
              </a:ext>
            </a:extLst>
          </p:cNvPr>
          <p:cNvSpPr/>
          <p:nvPr/>
        </p:nvSpPr>
        <p:spPr>
          <a:xfrm>
            <a:off x="6900552" y="1695441"/>
            <a:ext cx="110960" cy="110960"/>
          </a:xfrm>
          <a:prstGeom prst="ellipse">
            <a:avLst/>
          </a:prstGeom>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sz="1462">
              <a:latin typeface="Texta Alt" panose="00000500000000000000" pitchFamily="50" charset="0"/>
            </a:endParaRPr>
          </a:p>
        </p:txBody>
      </p:sp>
      <p:sp>
        <p:nvSpPr>
          <p:cNvPr id="67" name="Elipse 66">
            <a:extLst>
              <a:ext uri="{FF2B5EF4-FFF2-40B4-BE49-F238E27FC236}">
                <a16:creationId xmlns:a16="http://schemas.microsoft.com/office/drawing/2014/main" id="{16BFAC55-0399-4C23-8739-7FCE12C0BDBB}"/>
              </a:ext>
            </a:extLst>
          </p:cNvPr>
          <p:cNvSpPr/>
          <p:nvPr/>
        </p:nvSpPr>
        <p:spPr>
          <a:xfrm>
            <a:off x="7080751" y="1695441"/>
            <a:ext cx="110960" cy="110960"/>
          </a:xfrm>
          <a:prstGeom prst="ellipse">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sz="1462">
              <a:latin typeface="Texta Alt" panose="00000500000000000000" pitchFamily="50" charset="0"/>
            </a:endParaRPr>
          </a:p>
        </p:txBody>
      </p:sp>
      <p:sp>
        <p:nvSpPr>
          <p:cNvPr id="68" name="Rectángulo: esquinas redondeadas 67">
            <a:extLst>
              <a:ext uri="{FF2B5EF4-FFF2-40B4-BE49-F238E27FC236}">
                <a16:creationId xmlns:a16="http://schemas.microsoft.com/office/drawing/2014/main" id="{CB095095-31FD-411D-A9F2-13D6BF6873AB}"/>
              </a:ext>
            </a:extLst>
          </p:cNvPr>
          <p:cNvSpPr/>
          <p:nvPr/>
        </p:nvSpPr>
        <p:spPr>
          <a:xfrm>
            <a:off x="7320719" y="1668429"/>
            <a:ext cx="1205264" cy="16498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050">
                <a:solidFill>
                  <a:schemeClr val="tx1"/>
                </a:solidFill>
                <a:latin typeface="Texta Alt" panose="00000500000000000000" pitchFamily="50" charset="0"/>
              </a:rPr>
              <a:t>Aplicación cliente</a:t>
            </a:r>
          </a:p>
        </p:txBody>
      </p:sp>
      <p:pic>
        <p:nvPicPr>
          <p:cNvPr id="69" name="Imagen 68">
            <a:extLst>
              <a:ext uri="{FF2B5EF4-FFF2-40B4-BE49-F238E27FC236}">
                <a16:creationId xmlns:a16="http://schemas.microsoft.com/office/drawing/2014/main" id="{1926EE2E-9590-427A-B63C-EC9382288974}"/>
              </a:ext>
            </a:extLst>
          </p:cNvPr>
          <p:cNvPicPr>
            <a:picLocks noChangeAspect="1"/>
          </p:cNvPicPr>
          <p:nvPr/>
        </p:nvPicPr>
        <p:blipFill rotWithShape="1">
          <a:blip r:embed="rId2"/>
          <a:srcRect l="1438" t="2039" r="3217" b="3369"/>
          <a:stretch/>
        </p:blipFill>
        <p:spPr>
          <a:xfrm>
            <a:off x="6722519" y="2323170"/>
            <a:ext cx="358233" cy="410009"/>
          </a:xfrm>
          <a:prstGeom prst="rect">
            <a:avLst/>
          </a:prstGeom>
        </p:spPr>
      </p:pic>
      <p:cxnSp>
        <p:nvCxnSpPr>
          <p:cNvPr id="45" name="Conector: angular 44">
            <a:extLst>
              <a:ext uri="{FF2B5EF4-FFF2-40B4-BE49-F238E27FC236}">
                <a16:creationId xmlns:a16="http://schemas.microsoft.com/office/drawing/2014/main" id="{A839C21D-395B-4316-A8D2-120F96092A28}"/>
              </a:ext>
            </a:extLst>
          </p:cNvPr>
          <p:cNvCxnSpPr>
            <a:stCxn id="38" idx="0"/>
            <a:endCxn id="60" idx="1"/>
          </p:cNvCxnSpPr>
          <p:nvPr/>
        </p:nvCxnSpPr>
        <p:spPr>
          <a:xfrm rot="5400000" flipH="1" flipV="1">
            <a:off x="4373853" y="2376216"/>
            <a:ext cx="2310263" cy="2244263"/>
          </a:xfrm>
          <a:prstGeom prst="bentConnector2">
            <a:avLst/>
          </a:prstGeom>
          <a:ln w="28575">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6" name="CuadroTexto 55">
            <a:extLst>
              <a:ext uri="{FF2B5EF4-FFF2-40B4-BE49-F238E27FC236}">
                <a16:creationId xmlns:a16="http://schemas.microsoft.com/office/drawing/2014/main" id="{7C859982-5024-4B40-BF7F-57D1032028F3}"/>
              </a:ext>
            </a:extLst>
          </p:cNvPr>
          <p:cNvSpPr txBox="1"/>
          <p:nvPr/>
        </p:nvSpPr>
        <p:spPr>
          <a:xfrm>
            <a:off x="3766142" y="3928906"/>
            <a:ext cx="1281422" cy="415498"/>
          </a:xfrm>
          <a:prstGeom prst="rect">
            <a:avLst/>
          </a:prstGeom>
          <a:solidFill>
            <a:schemeClr val="bg1"/>
          </a:solidFill>
        </p:spPr>
        <p:txBody>
          <a:bodyPr wrap="square" rtlCol="0">
            <a:spAutoFit/>
          </a:bodyPr>
          <a:lstStyle/>
          <a:p>
            <a:pPr algn="ctr"/>
            <a:r>
              <a:rPr lang="es-ES" sz="1050">
                <a:latin typeface="Texta Alt" panose="00000500000000000000" pitchFamily="50" charset="0"/>
              </a:rPr>
              <a:t>Usuario cambia estado a disponible</a:t>
            </a:r>
          </a:p>
        </p:txBody>
      </p:sp>
      <p:cxnSp>
        <p:nvCxnSpPr>
          <p:cNvPr id="47" name="Conector: angular 46">
            <a:extLst>
              <a:ext uri="{FF2B5EF4-FFF2-40B4-BE49-F238E27FC236}">
                <a16:creationId xmlns:a16="http://schemas.microsoft.com/office/drawing/2014/main" id="{C78EF27F-22CF-4E9C-B0BD-E3F19286CE02}"/>
              </a:ext>
            </a:extLst>
          </p:cNvPr>
          <p:cNvCxnSpPr>
            <a:cxnSpLocks/>
            <a:stCxn id="60" idx="2"/>
          </p:cNvCxnSpPr>
          <p:nvPr/>
        </p:nvCxnSpPr>
        <p:spPr>
          <a:xfrm rot="5400000" flipH="1">
            <a:off x="6695292" y="1794725"/>
            <a:ext cx="443947" cy="1540930"/>
          </a:xfrm>
          <a:prstGeom prst="bentConnector4">
            <a:avLst>
              <a:gd name="adj1" fmla="val -602655"/>
              <a:gd name="adj2" fmla="val 99570"/>
            </a:avLst>
          </a:prstGeom>
          <a:ln w="28575">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9" name="CuadroTexto 58">
            <a:extLst>
              <a:ext uri="{FF2B5EF4-FFF2-40B4-BE49-F238E27FC236}">
                <a16:creationId xmlns:a16="http://schemas.microsoft.com/office/drawing/2014/main" id="{70F1C944-918F-479C-9A83-46B563503FF2}"/>
              </a:ext>
            </a:extLst>
          </p:cNvPr>
          <p:cNvSpPr txBox="1"/>
          <p:nvPr/>
        </p:nvSpPr>
        <p:spPr>
          <a:xfrm>
            <a:off x="6985551" y="3129514"/>
            <a:ext cx="1404359" cy="415498"/>
          </a:xfrm>
          <a:prstGeom prst="rect">
            <a:avLst/>
          </a:prstGeom>
          <a:solidFill>
            <a:schemeClr val="bg1"/>
          </a:solidFill>
        </p:spPr>
        <p:txBody>
          <a:bodyPr wrap="square" rtlCol="0">
            <a:spAutoFit/>
          </a:bodyPr>
          <a:lstStyle/>
          <a:p>
            <a:pPr algn="ctr"/>
            <a:r>
              <a:rPr lang="es-ES" sz="1050">
                <a:latin typeface="Texta Alt" panose="00000500000000000000" pitchFamily="50" charset="0"/>
              </a:rPr>
              <a:t>Operativa del caso por aplicación cliente</a:t>
            </a:r>
          </a:p>
        </p:txBody>
      </p:sp>
      <p:sp>
        <p:nvSpPr>
          <p:cNvPr id="70" name="CuadroTexto 69">
            <a:extLst>
              <a:ext uri="{FF2B5EF4-FFF2-40B4-BE49-F238E27FC236}">
                <a16:creationId xmlns:a16="http://schemas.microsoft.com/office/drawing/2014/main" id="{15814C71-837F-439A-9DFC-365C380D6D15}"/>
              </a:ext>
            </a:extLst>
          </p:cNvPr>
          <p:cNvSpPr txBox="1"/>
          <p:nvPr/>
        </p:nvSpPr>
        <p:spPr>
          <a:xfrm>
            <a:off x="6985550" y="3822750"/>
            <a:ext cx="1404358" cy="415498"/>
          </a:xfrm>
          <a:prstGeom prst="rect">
            <a:avLst/>
          </a:prstGeom>
          <a:solidFill>
            <a:schemeClr val="bg1"/>
          </a:solidFill>
        </p:spPr>
        <p:txBody>
          <a:bodyPr wrap="square" rtlCol="0">
            <a:spAutoFit/>
          </a:bodyPr>
          <a:lstStyle/>
          <a:p>
            <a:pPr algn="ctr"/>
            <a:r>
              <a:rPr lang="es-ES" sz="1050">
                <a:latin typeface="Texta Alt" panose="00000500000000000000" pitchFamily="50" charset="0"/>
              </a:rPr>
              <a:t>Tipificación por aplicación cliente</a:t>
            </a:r>
          </a:p>
        </p:txBody>
      </p:sp>
      <p:sp>
        <p:nvSpPr>
          <p:cNvPr id="71" name="CuadroTexto 70">
            <a:extLst>
              <a:ext uri="{FF2B5EF4-FFF2-40B4-BE49-F238E27FC236}">
                <a16:creationId xmlns:a16="http://schemas.microsoft.com/office/drawing/2014/main" id="{2163A203-0F6B-44B2-A89A-DFFCDEA5FAF3}"/>
              </a:ext>
            </a:extLst>
          </p:cNvPr>
          <p:cNvSpPr txBox="1"/>
          <p:nvPr/>
        </p:nvSpPr>
        <p:spPr>
          <a:xfrm>
            <a:off x="7096928" y="4548652"/>
            <a:ext cx="1181604" cy="415498"/>
          </a:xfrm>
          <a:prstGeom prst="rect">
            <a:avLst/>
          </a:prstGeom>
          <a:solidFill>
            <a:schemeClr val="bg1"/>
          </a:solidFill>
        </p:spPr>
        <p:txBody>
          <a:bodyPr wrap="square" rtlCol="0">
            <a:spAutoFit/>
          </a:bodyPr>
          <a:lstStyle/>
          <a:p>
            <a:pPr algn="ctr"/>
            <a:r>
              <a:rPr lang="es-ES" sz="1050">
                <a:latin typeface="Texta Alt" panose="00000500000000000000" pitchFamily="50" charset="0"/>
              </a:rPr>
              <a:t>Disparadores por parte de GUC</a:t>
            </a:r>
          </a:p>
        </p:txBody>
      </p:sp>
      <p:sp>
        <p:nvSpPr>
          <p:cNvPr id="40" name="Marcador de número de diapositiva 1">
            <a:extLst>
              <a:ext uri="{FF2B5EF4-FFF2-40B4-BE49-F238E27FC236}">
                <a16:creationId xmlns:a16="http://schemas.microsoft.com/office/drawing/2014/main" id="{8789942B-D110-890B-6326-2419C0FF4703}"/>
              </a:ext>
            </a:extLst>
          </p:cNvPr>
          <p:cNvSpPr>
            <a:spLocks noGrp="1"/>
          </p:cNvSpPr>
          <p:nvPr>
            <p:ph type="sldNum" sz="quarter" idx="12"/>
          </p:nvPr>
        </p:nvSpPr>
        <p:spPr>
          <a:xfrm>
            <a:off x="9492439" y="6608999"/>
            <a:ext cx="479426" cy="365125"/>
          </a:xfrm>
        </p:spPr>
        <p:txBody>
          <a:bodyPr/>
          <a:lstStyle/>
          <a:p>
            <a:r>
              <a:rPr lang="es-ES" sz="700">
                <a:solidFill>
                  <a:schemeClr val="bg1"/>
                </a:solidFill>
              </a:rPr>
              <a:t>/51</a:t>
            </a:r>
          </a:p>
        </p:txBody>
      </p:sp>
      <p:grpSp>
        <p:nvGrpSpPr>
          <p:cNvPr id="43" name="Grupo 42">
            <a:extLst>
              <a:ext uri="{FF2B5EF4-FFF2-40B4-BE49-F238E27FC236}">
                <a16:creationId xmlns:a16="http://schemas.microsoft.com/office/drawing/2014/main" id="{598942A6-2441-BBAE-CA39-45BDAB04E8F3}"/>
              </a:ext>
            </a:extLst>
          </p:cNvPr>
          <p:cNvGrpSpPr/>
          <p:nvPr/>
        </p:nvGrpSpPr>
        <p:grpSpPr>
          <a:xfrm>
            <a:off x="0" y="328780"/>
            <a:ext cx="11090865" cy="7781959"/>
            <a:chOff x="0" y="328780"/>
            <a:chExt cx="11090865" cy="7781959"/>
          </a:xfrm>
        </p:grpSpPr>
        <p:pic>
          <p:nvPicPr>
            <p:cNvPr id="44" name="Imagen 43" descr="Icono&#10;&#10;Descripción generada automáticamente">
              <a:extLst>
                <a:ext uri="{FF2B5EF4-FFF2-40B4-BE49-F238E27FC236}">
                  <a16:creationId xmlns:a16="http://schemas.microsoft.com/office/drawing/2014/main" id="{6DDD0510-CDBA-367B-DF0E-4A62F4EF1E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grpSp>
          <p:nvGrpSpPr>
            <p:cNvPr id="46" name="Grupo 45">
              <a:extLst>
                <a:ext uri="{FF2B5EF4-FFF2-40B4-BE49-F238E27FC236}">
                  <a16:creationId xmlns:a16="http://schemas.microsoft.com/office/drawing/2014/main" id="{089794F8-568A-84BE-A7CF-41851F275B8D}"/>
                </a:ext>
              </a:extLst>
            </p:cNvPr>
            <p:cNvGrpSpPr/>
            <p:nvPr/>
          </p:nvGrpSpPr>
          <p:grpSpPr>
            <a:xfrm>
              <a:off x="0" y="328780"/>
              <a:ext cx="11090865" cy="7781959"/>
              <a:chOff x="0" y="328780"/>
              <a:chExt cx="11090865" cy="7781959"/>
            </a:xfrm>
          </p:grpSpPr>
          <p:sp>
            <p:nvSpPr>
              <p:cNvPr id="48" name="Marcador de número de diapositiva 1">
                <a:extLst>
                  <a:ext uri="{FF2B5EF4-FFF2-40B4-BE49-F238E27FC236}">
                    <a16:creationId xmlns:a16="http://schemas.microsoft.com/office/drawing/2014/main" id="{89C021D6-B342-786F-4551-0F7ECFBE0FAB}"/>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37</a:t>
                </a:fld>
                <a:r>
                  <a:rPr lang="es-ES" sz="1050">
                    <a:solidFill>
                      <a:srgbClr val="18191E"/>
                    </a:solidFill>
                    <a:latin typeface="Texta Alt Medium" pitchFamily="2" charset="77"/>
                  </a:rPr>
                  <a:t>/53</a:t>
                </a:r>
              </a:p>
            </p:txBody>
          </p:sp>
          <p:grpSp>
            <p:nvGrpSpPr>
              <p:cNvPr id="49" name="Grupo 48">
                <a:extLst>
                  <a:ext uri="{FF2B5EF4-FFF2-40B4-BE49-F238E27FC236}">
                    <a16:creationId xmlns:a16="http://schemas.microsoft.com/office/drawing/2014/main" id="{19012BA6-31CD-171C-C5D5-62C10B99FDA8}"/>
                  </a:ext>
                </a:extLst>
              </p:cNvPr>
              <p:cNvGrpSpPr/>
              <p:nvPr/>
            </p:nvGrpSpPr>
            <p:grpSpPr>
              <a:xfrm>
                <a:off x="0" y="328780"/>
                <a:ext cx="11090865" cy="7781959"/>
                <a:chOff x="0" y="328780"/>
                <a:chExt cx="11090865" cy="7781959"/>
              </a:xfrm>
            </p:grpSpPr>
            <p:grpSp>
              <p:nvGrpSpPr>
                <p:cNvPr id="50" name="Grupo 49">
                  <a:extLst>
                    <a:ext uri="{FF2B5EF4-FFF2-40B4-BE49-F238E27FC236}">
                      <a16:creationId xmlns:a16="http://schemas.microsoft.com/office/drawing/2014/main" id="{5368EDA5-D10C-B7CE-98A5-8A5D2426FAB3}"/>
                    </a:ext>
                  </a:extLst>
                </p:cNvPr>
                <p:cNvGrpSpPr/>
                <p:nvPr/>
              </p:nvGrpSpPr>
              <p:grpSpPr>
                <a:xfrm>
                  <a:off x="252000" y="328780"/>
                  <a:ext cx="9440664" cy="6204139"/>
                  <a:chOff x="252000" y="328780"/>
                  <a:chExt cx="9440664" cy="6204139"/>
                </a:xfrm>
              </p:grpSpPr>
              <p:sp>
                <p:nvSpPr>
                  <p:cNvPr id="53" name="Rectángulo 52">
                    <a:extLst>
                      <a:ext uri="{FF2B5EF4-FFF2-40B4-BE49-F238E27FC236}">
                        <a16:creationId xmlns:a16="http://schemas.microsoft.com/office/drawing/2014/main" id="{5031331D-84DF-84E6-E4B5-C83B36A6517D}"/>
                      </a:ext>
                    </a:extLst>
                  </p:cNvPr>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80" name="Rectángulo 79">
                    <a:extLst>
                      <a:ext uri="{FF2B5EF4-FFF2-40B4-BE49-F238E27FC236}">
                        <a16:creationId xmlns:a16="http://schemas.microsoft.com/office/drawing/2014/main" id="{D7D39EAB-8CCB-1045-32E5-6434B6305931}"/>
                      </a:ext>
                    </a:extLst>
                  </p:cNvPr>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81" name="Rectángulo 80">
                    <a:extLst>
                      <a:ext uri="{FF2B5EF4-FFF2-40B4-BE49-F238E27FC236}">
                        <a16:creationId xmlns:a16="http://schemas.microsoft.com/office/drawing/2014/main" id="{D6053327-884D-DCD6-94AA-329E6E4E9C17}"/>
                      </a:ext>
                    </a:extLst>
                  </p:cNvPr>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82" name="Rectángulo 81">
                    <a:extLst>
                      <a:ext uri="{FF2B5EF4-FFF2-40B4-BE49-F238E27FC236}">
                        <a16:creationId xmlns:a16="http://schemas.microsoft.com/office/drawing/2014/main" id="{44DD1DCF-3A00-781C-D58E-C2BAC4E2284E}"/>
                      </a:ext>
                    </a:extLst>
                  </p:cNvPr>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51" name="Imagen 50" descr="Dibujo de la tierra desde el espacio&#10;&#10;Descripción generada automáticamente con confianza baja">
                  <a:extLst>
                    <a:ext uri="{FF2B5EF4-FFF2-40B4-BE49-F238E27FC236}">
                      <a16:creationId xmlns:a16="http://schemas.microsoft.com/office/drawing/2014/main" id="{0AB31B7F-D69D-E0AD-2A39-23429C62A3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52" name="CuadroTexto 51">
                  <a:extLst>
                    <a:ext uri="{FF2B5EF4-FFF2-40B4-BE49-F238E27FC236}">
                      <a16:creationId xmlns:a16="http://schemas.microsoft.com/office/drawing/2014/main" id="{1A71EA76-0FA7-E80E-7FDF-E8413EB2FC56}"/>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grpSp>
      </p:grpSp>
      <p:pic>
        <p:nvPicPr>
          <p:cNvPr id="6" name="Imagen 5" descr="Forma&#10;&#10;Descripción generada automáticamente con confianza baja">
            <a:extLst>
              <a:ext uri="{FF2B5EF4-FFF2-40B4-BE49-F238E27FC236}">
                <a16:creationId xmlns:a16="http://schemas.microsoft.com/office/drawing/2014/main" id="{2B128E5D-EFE9-4692-A003-DDE4D11B72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4946" y="1864443"/>
            <a:ext cx="596757" cy="596757"/>
          </a:xfrm>
          <a:prstGeom prst="rect">
            <a:avLst/>
          </a:prstGeom>
        </p:spPr>
      </p:pic>
      <p:sp>
        <p:nvSpPr>
          <p:cNvPr id="83" name="TextBox 29">
            <a:hlinkClick r:id="rId6" action="ppaction://hlinksldjump"/>
            <a:extLst>
              <a:ext uri="{FF2B5EF4-FFF2-40B4-BE49-F238E27FC236}">
                <a16:creationId xmlns:a16="http://schemas.microsoft.com/office/drawing/2014/main" id="{2F1268F8-C9F0-E35F-282B-FD212FB934EB}"/>
              </a:ext>
            </a:extLst>
          </p:cNvPr>
          <p:cNvSpPr txBox="1"/>
          <p:nvPr/>
        </p:nvSpPr>
        <p:spPr>
          <a:xfrm>
            <a:off x="0" y="709200"/>
            <a:ext cx="9906000" cy="677108"/>
          </a:xfrm>
          <a:prstGeom prst="rect">
            <a:avLst/>
          </a:prstGeom>
          <a:noFill/>
        </p:spPr>
        <p:txBody>
          <a:bodyPr wrap="square" rtlCol="0">
            <a:spAutoFit/>
          </a:bodyPr>
          <a:lstStyle/>
          <a:p>
            <a:pPr algn="ctr" defTabSz="185714">
              <a:defRPr/>
            </a:pPr>
            <a:r>
              <a:rPr lang="en-US" sz="2000" b="1">
                <a:solidFill>
                  <a:schemeClr val="tx1">
                    <a:lumMod val="90000"/>
                    <a:lumOff val="10000"/>
                  </a:schemeClr>
                </a:solidFill>
                <a:latin typeface="Texta Alt Book" pitchFamily="2" charset="77"/>
                <a:cs typeface="Fredoka Medium" pitchFamily="2" charset="-79"/>
              </a:rPr>
              <a:t>INICIAR SESION EN GUC</a:t>
            </a:r>
          </a:p>
          <a:p>
            <a:pPr algn="ctr" defTabSz="185714">
              <a:defRPr/>
            </a:pPr>
            <a:r>
              <a:rPr lang="es-ES" b="1">
                <a:solidFill>
                  <a:srgbClr val="1860F0"/>
                </a:solidFill>
                <a:latin typeface="Texta Alt Book" pitchFamily="2" charset="77"/>
                <a:cs typeface="Fredoka Medium" pitchFamily="2" charset="-79"/>
              </a:rPr>
              <a:t>GUC AGENT LITE</a:t>
            </a:r>
            <a:endParaRPr lang="en-US" b="1">
              <a:solidFill>
                <a:schemeClr val="tx1">
                  <a:lumMod val="90000"/>
                  <a:lumOff val="10000"/>
                </a:schemeClr>
              </a:solidFill>
              <a:latin typeface="Texta Alt Book" pitchFamily="2" charset="77"/>
              <a:cs typeface="Fredoka Medium" pitchFamily="2" charset="-79"/>
            </a:endParaRPr>
          </a:p>
        </p:txBody>
      </p:sp>
      <p:sp>
        <p:nvSpPr>
          <p:cNvPr id="4" name="CuadroTexto 3">
            <a:extLst>
              <a:ext uri="{FF2B5EF4-FFF2-40B4-BE49-F238E27FC236}">
                <a16:creationId xmlns:a16="http://schemas.microsoft.com/office/drawing/2014/main" id="{6F463FC7-CA4B-3394-D6BA-D46A27CF12BF}"/>
              </a:ext>
            </a:extLst>
          </p:cNvPr>
          <p:cNvSpPr txBox="1"/>
          <p:nvPr/>
        </p:nvSpPr>
        <p:spPr>
          <a:xfrm>
            <a:off x="364104" y="6066839"/>
            <a:ext cx="2561148" cy="369332"/>
          </a:xfrm>
          <a:prstGeom prst="rect">
            <a:avLst/>
          </a:prstGeom>
          <a:noFill/>
        </p:spPr>
        <p:txBody>
          <a:bodyPr wrap="square" rtlCol="0">
            <a:spAutoFit/>
          </a:bodyPr>
          <a:lstStyle/>
          <a:p>
            <a:r>
              <a:rPr lang="es-ES"/>
              <a:t>COMPATIBLE CON CRM</a:t>
            </a:r>
            <a:endParaRPr lang="es-ES_tradnl"/>
          </a:p>
        </p:txBody>
      </p:sp>
    </p:spTree>
    <p:extLst>
      <p:ext uri="{BB962C8B-B14F-4D97-AF65-F5344CB8AC3E}">
        <p14:creationId xmlns:p14="http://schemas.microsoft.com/office/powerpoint/2010/main" val="31921347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adroTexto 87">
            <a:extLst>
              <a:ext uri="{FF2B5EF4-FFF2-40B4-BE49-F238E27FC236}">
                <a16:creationId xmlns:a16="http://schemas.microsoft.com/office/drawing/2014/main" id="{F5DDAF0E-6D8D-41D5-AEFD-6AFBDBAC6810}"/>
              </a:ext>
            </a:extLst>
          </p:cNvPr>
          <p:cNvSpPr txBox="1"/>
          <p:nvPr/>
        </p:nvSpPr>
        <p:spPr>
          <a:xfrm>
            <a:off x="7401589" y="2015109"/>
            <a:ext cx="651160" cy="369332"/>
          </a:xfrm>
          <a:prstGeom prst="rect">
            <a:avLst/>
          </a:prstGeom>
          <a:solidFill>
            <a:schemeClr val="bg1"/>
          </a:solidFill>
        </p:spPr>
        <p:txBody>
          <a:bodyPr wrap="square" rtlCol="0">
            <a:spAutoFit/>
          </a:bodyPr>
          <a:lstStyle/>
          <a:p>
            <a:pPr algn="ctr"/>
            <a:r>
              <a:rPr lang="es-ES" b="1">
                <a:latin typeface="Texta Alt Medium" panose="00000600000000000000" pitchFamily="50" charset="0"/>
              </a:rPr>
              <a:t>GUC</a:t>
            </a:r>
          </a:p>
        </p:txBody>
      </p:sp>
      <p:pic>
        <p:nvPicPr>
          <p:cNvPr id="30" name="Imagen 29" descr="Forma&#10;&#10;Descripción generada automáticamente con confianza baja">
            <a:extLst>
              <a:ext uri="{FF2B5EF4-FFF2-40B4-BE49-F238E27FC236}">
                <a16:creationId xmlns:a16="http://schemas.microsoft.com/office/drawing/2014/main" id="{DD09BFEA-E638-4668-BBD8-12B00FD7BC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218" y="3043158"/>
            <a:ext cx="887895" cy="887895"/>
          </a:xfrm>
          <a:prstGeom prst="rect">
            <a:avLst/>
          </a:prstGeom>
        </p:spPr>
      </p:pic>
      <p:sp>
        <p:nvSpPr>
          <p:cNvPr id="59" name="Rectángulo 58">
            <a:extLst>
              <a:ext uri="{FF2B5EF4-FFF2-40B4-BE49-F238E27FC236}">
                <a16:creationId xmlns:a16="http://schemas.microsoft.com/office/drawing/2014/main" id="{2A2611FC-B376-42F5-B12B-4D101518ED26}"/>
              </a:ext>
            </a:extLst>
          </p:cNvPr>
          <p:cNvSpPr/>
          <p:nvPr/>
        </p:nvSpPr>
        <p:spPr>
          <a:xfrm>
            <a:off x="2346368" y="3043159"/>
            <a:ext cx="2073227" cy="88789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925" b="1">
              <a:latin typeface="Texta Alt Bold" panose="00000500000000000000" pitchFamily="50" charset="0"/>
            </a:endParaRPr>
          </a:p>
        </p:txBody>
      </p:sp>
      <p:sp>
        <p:nvSpPr>
          <p:cNvPr id="60" name="Rectángulo 59">
            <a:extLst>
              <a:ext uri="{FF2B5EF4-FFF2-40B4-BE49-F238E27FC236}">
                <a16:creationId xmlns:a16="http://schemas.microsoft.com/office/drawing/2014/main" id="{E8863060-185B-4229-B0F4-EC19867B508F}"/>
              </a:ext>
            </a:extLst>
          </p:cNvPr>
          <p:cNvSpPr/>
          <p:nvPr/>
        </p:nvSpPr>
        <p:spPr>
          <a:xfrm>
            <a:off x="2346368" y="2746465"/>
            <a:ext cx="2073227" cy="296694"/>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62">
              <a:latin typeface="Texta Alt" panose="00000500000000000000" pitchFamily="50" charset="0"/>
            </a:endParaRPr>
          </a:p>
        </p:txBody>
      </p:sp>
      <p:sp>
        <p:nvSpPr>
          <p:cNvPr id="61" name="Elipse 60">
            <a:extLst>
              <a:ext uri="{FF2B5EF4-FFF2-40B4-BE49-F238E27FC236}">
                <a16:creationId xmlns:a16="http://schemas.microsoft.com/office/drawing/2014/main" id="{12226EF1-F0A7-42EF-B1CC-3729291BDEC0}"/>
              </a:ext>
            </a:extLst>
          </p:cNvPr>
          <p:cNvSpPr/>
          <p:nvPr/>
        </p:nvSpPr>
        <p:spPr>
          <a:xfrm>
            <a:off x="2415606" y="2839332"/>
            <a:ext cx="110960" cy="11096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S" sz="1462">
              <a:latin typeface="Texta Alt" panose="00000500000000000000" pitchFamily="50" charset="0"/>
            </a:endParaRPr>
          </a:p>
        </p:txBody>
      </p:sp>
      <p:sp>
        <p:nvSpPr>
          <p:cNvPr id="62" name="Elipse 61">
            <a:extLst>
              <a:ext uri="{FF2B5EF4-FFF2-40B4-BE49-F238E27FC236}">
                <a16:creationId xmlns:a16="http://schemas.microsoft.com/office/drawing/2014/main" id="{4062F1EE-F2D0-4AEF-8D92-11862CDCD40D}"/>
              </a:ext>
            </a:extLst>
          </p:cNvPr>
          <p:cNvSpPr/>
          <p:nvPr/>
        </p:nvSpPr>
        <p:spPr>
          <a:xfrm>
            <a:off x="2595804" y="2839332"/>
            <a:ext cx="110960" cy="110960"/>
          </a:xfrm>
          <a:prstGeom prst="ellipse">
            <a:avLst/>
          </a:prstGeom>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sz="1462">
              <a:latin typeface="Texta Alt" panose="00000500000000000000" pitchFamily="50" charset="0"/>
            </a:endParaRPr>
          </a:p>
        </p:txBody>
      </p:sp>
      <p:sp>
        <p:nvSpPr>
          <p:cNvPr id="66" name="Elipse 65">
            <a:extLst>
              <a:ext uri="{FF2B5EF4-FFF2-40B4-BE49-F238E27FC236}">
                <a16:creationId xmlns:a16="http://schemas.microsoft.com/office/drawing/2014/main" id="{FD85E592-B09E-4F7A-9E9A-1728DFA9AE4A}"/>
              </a:ext>
            </a:extLst>
          </p:cNvPr>
          <p:cNvSpPr/>
          <p:nvPr/>
        </p:nvSpPr>
        <p:spPr>
          <a:xfrm>
            <a:off x="2776001" y="2839332"/>
            <a:ext cx="110960" cy="110960"/>
          </a:xfrm>
          <a:prstGeom prst="ellipse">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sz="1462">
              <a:latin typeface="Texta Alt" panose="00000500000000000000" pitchFamily="50" charset="0"/>
            </a:endParaRPr>
          </a:p>
        </p:txBody>
      </p:sp>
      <p:sp>
        <p:nvSpPr>
          <p:cNvPr id="67" name="Rectángulo: esquinas redondeadas 66">
            <a:extLst>
              <a:ext uri="{FF2B5EF4-FFF2-40B4-BE49-F238E27FC236}">
                <a16:creationId xmlns:a16="http://schemas.microsoft.com/office/drawing/2014/main" id="{A47048FF-F0F9-4536-94DF-0C8BC7AF70C3}"/>
              </a:ext>
            </a:extLst>
          </p:cNvPr>
          <p:cNvSpPr/>
          <p:nvPr/>
        </p:nvSpPr>
        <p:spPr>
          <a:xfrm>
            <a:off x="3015970" y="2812319"/>
            <a:ext cx="1205264" cy="16498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050">
                <a:solidFill>
                  <a:schemeClr val="tx1"/>
                </a:solidFill>
                <a:latin typeface="Texta Alt" panose="00000500000000000000" pitchFamily="50" charset="0"/>
              </a:rPr>
              <a:t>Aplicación cliente</a:t>
            </a:r>
          </a:p>
        </p:txBody>
      </p:sp>
      <p:sp>
        <p:nvSpPr>
          <p:cNvPr id="68" name="Rectángulo 67">
            <a:extLst>
              <a:ext uri="{FF2B5EF4-FFF2-40B4-BE49-F238E27FC236}">
                <a16:creationId xmlns:a16="http://schemas.microsoft.com/office/drawing/2014/main" id="{3D2A57F6-4A0B-4F21-B64C-4E8C05D4FE50}"/>
              </a:ext>
            </a:extLst>
          </p:cNvPr>
          <p:cNvSpPr/>
          <p:nvPr/>
        </p:nvSpPr>
        <p:spPr>
          <a:xfrm>
            <a:off x="4708194" y="3043158"/>
            <a:ext cx="956009" cy="887894"/>
          </a:xfrm>
          <a:prstGeom prst="rect">
            <a:avLst/>
          </a:prstGeom>
          <a:gradFill flip="none" rotWithShape="1">
            <a:gsLst>
              <a:gs pos="0">
                <a:srgbClr val="0036BC"/>
              </a:gs>
              <a:gs pos="86000">
                <a:srgbClr val="00B0F0"/>
              </a:gs>
              <a:gs pos="100000">
                <a:srgbClr val="0070C0"/>
              </a:gs>
            </a:gsLst>
            <a:path path="circle">
              <a:fillToRect l="100000" t="100000"/>
            </a:path>
            <a:tileRect r="-100000" b="-100000"/>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sz="975" b="1">
                <a:latin typeface="Texta Alt Bold" panose="00000500000000000000" pitchFamily="50" charset="0"/>
              </a:rPr>
              <a:t>GUC </a:t>
            </a:r>
            <a:r>
              <a:rPr lang="es-ES" sz="975" b="1" err="1">
                <a:latin typeface="Texta Alt Bold" panose="00000500000000000000" pitchFamily="50" charset="0"/>
              </a:rPr>
              <a:t>Rest</a:t>
            </a:r>
            <a:r>
              <a:rPr lang="es-ES" sz="975" b="1">
                <a:latin typeface="Texta Alt Bold" panose="00000500000000000000" pitchFamily="50" charset="0"/>
              </a:rPr>
              <a:t> API</a:t>
            </a:r>
          </a:p>
        </p:txBody>
      </p:sp>
      <p:cxnSp>
        <p:nvCxnSpPr>
          <p:cNvPr id="4" name="Conector recto de flecha 3">
            <a:extLst>
              <a:ext uri="{FF2B5EF4-FFF2-40B4-BE49-F238E27FC236}">
                <a16:creationId xmlns:a16="http://schemas.microsoft.com/office/drawing/2014/main" id="{FE509994-E0DA-4CA0-BC60-5D2273A352CA}"/>
              </a:ext>
            </a:extLst>
          </p:cNvPr>
          <p:cNvCxnSpPr>
            <a:cxnSpLocks/>
            <a:stCxn id="30" idx="3"/>
            <a:endCxn id="59" idx="1"/>
          </p:cNvCxnSpPr>
          <p:nvPr/>
        </p:nvCxnSpPr>
        <p:spPr>
          <a:xfrm>
            <a:off x="2012113" y="3487106"/>
            <a:ext cx="334255" cy="1"/>
          </a:xfrm>
          <a:prstGeom prst="straightConnector1">
            <a:avLst/>
          </a:prstGeom>
          <a:ln w="28575">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a:extLst>
              <a:ext uri="{FF2B5EF4-FFF2-40B4-BE49-F238E27FC236}">
                <a16:creationId xmlns:a16="http://schemas.microsoft.com/office/drawing/2014/main" id="{61EC30CF-49BF-49B3-BC2A-F585091EEC13}"/>
              </a:ext>
            </a:extLst>
          </p:cNvPr>
          <p:cNvCxnSpPr>
            <a:stCxn id="59" idx="3"/>
            <a:endCxn id="68" idx="1"/>
          </p:cNvCxnSpPr>
          <p:nvPr/>
        </p:nvCxnSpPr>
        <p:spPr>
          <a:xfrm flipV="1">
            <a:off x="4419595" y="3487106"/>
            <a:ext cx="288599" cy="1"/>
          </a:xfrm>
          <a:prstGeom prst="straightConnector1">
            <a:avLst/>
          </a:prstGeom>
          <a:ln w="28575">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0" name="Rectángulo 19">
            <a:extLst>
              <a:ext uri="{FF2B5EF4-FFF2-40B4-BE49-F238E27FC236}">
                <a16:creationId xmlns:a16="http://schemas.microsoft.com/office/drawing/2014/main" id="{469053E5-453C-491E-BD37-700949B48C42}"/>
              </a:ext>
            </a:extLst>
          </p:cNvPr>
          <p:cNvSpPr/>
          <p:nvPr/>
        </p:nvSpPr>
        <p:spPr>
          <a:xfrm>
            <a:off x="6619725" y="3037672"/>
            <a:ext cx="2226736" cy="380514"/>
          </a:xfrm>
          <a:prstGeom prst="rect">
            <a:avLst/>
          </a:prstGeom>
          <a:noFill/>
          <a:ln w="28575">
            <a:solidFill>
              <a:srgbClr val="186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schemeClr val="tx1"/>
                </a:solidFill>
                <a:latin typeface="Texta Alt" panose="00000500000000000000" pitchFamily="50" charset="0"/>
              </a:rPr>
              <a:t>Emitir comandos</a:t>
            </a:r>
          </a:p>
        </p:txBody>
      </p:sp>
      <p:sp>
        <p:nvSpPr>
          <p:cNvPr id="70" name="Rectángulo 69">
            <a:extLst>
              <a:ext uri="{FF2B5EF4-FFF2-40B4-BE49-F238E27FC236}">
                <a16:creationId xmlns:a16="http://schemas.microsoft.com/office/drawing/2014/main" id="{AA560C53-5F84-4118-955A-1BDF10660516}"/>
              </a:ext>
            </a:extLst>
          </p:cNvPr>
          <p:cNvSpPr/>
          <p:nvPr/>
        </p:nvSpPr>
        <p:spPr>
          <a:xfrm>
            <a:off x="6619725" y="2556207"/>
            <a:ext cx="2226736" cy="380514"/>
          </a:xfrm>
          <a:prstGeom prst="rect">
            <a:avLst/>
          </a:prstGeom>
          <a:noFill/>
          <a:ln w="28575">
            <a:solidFill>
              <a:srgbClr val="186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schemeClr val="tx1"/>
                </a:solidFill>
                <a:latin typeface="Texta Alt" panose="00000500000000000000" pitchFamily="50" charset="0"/>
              </a:rPr>
              <a:t>Gestión de llamadas</a:t>
            </a:r>
          </a:p>
        </p:txBody>
      </p:sp>
      <p:sp>
        <p:nvSpPr>
          <p:cNvPr id="71" name="Rectángulo 70">
            <a:extLst>
              <a:ext uri="{FF2B5EF4-FFF2-40B4-BE49-F238E27FC236}">
                <a16:creationId xmlns:a16="http://schemas.microsoft.com/office/drawing/2014/main" id="{D8819462-9B12-418B-AA82-3E5F19A98E4E}"/>
              </a:ext>
            </a:extLst>
          </p:cNvPr>
          <p:cNvSpPr/>
          <p:nvPr/>
        </p:nvSpPr>
        <p:spPr>
          <a:xfrm>
            <a:off x="6619725" y="4005409"/>
            <a:ext cx="2226736" cy="380514"/>
          </a:xfrm>
          <a:prstGeom prst="rect">
            <a:avLst/>
          </a:prstGeom>
          <a:noFill/>
          <a:ln w="28575">
            <a:solidFill>
              <a:srgbClr val="186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schemeClr val="tx1"/>
                </a:solidFill>
                <a:latin typeface="Texta Alt" panose="00000500000000000000" pitchFamily="50" charset="0"/>
              </a:rPr>
              <a:t>Otras funcionalidades</a:t>
            </a:r>
          </a:p>
        </p:txBody>
      </p:sp>
      <p:sp>
        <p:nvSpPr>
          <p:cNvPr id="72" name="Rectángulo 71">
            <a:extLst>
              <a:ext uri="{FF2B5EF4-FFF2-40B4-BE49-F238E27FC236}">
                <a16:creationId xmlns:a16="http://schemas.microsoft.com/office/drawing/2014/main" id="{50FE1353-1FD2-47C0-8E15-02DA4EE1CD6E}"/>
              </a:ext>
            </a:extLst>
          </p:cNvPr>
          <p:cNvSpPr/>
          <p:nvPr/>
        </p:nvSpPr>
        <p:spPr>
          <a:xfrm>
            <a:off x="6619725" y="3519137"/>
            <a:ext cx="2226736" cy="380514"/>
          </a:xfrm>
          <a:prstGeom prst="rect">
            <a:avLst/>
          </a:prstGeom>
          <a:noFill/>
          <a:ln w="28575">
            <a:solidFill>
              <a:srgbClr val="186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schemeClr val="tx1"/>
                </a:solidFill>
                <a:latin typeface="Texta Alt" panose="00000500000000000000" pitchFamily="50" charset="0"/>
              </a:rPr>
              <a:t>Gestionar eventos</a:t>
            </a:r>
          </a:p>
        </p:txBody>
      </p:sp>
      <p:cxnSp>
        <p:nvCxnSpPr>
          <p:cNvPr id="22" name="Conector: curvado 21">
            <a:extLst>
              <a:ext uri="{FF2B5EF4-FFF2-40B4-BE49-F238E27FC236}">
                <a16:creationId xmlns:a16="http://schemas.microsoft.com/office/drawing/2014/main" id="{8FAAE9AF-B4E3-44F7-946C-412100028024}"/>
              </a:ext>
            </a:extLst>
          </p:cNvPr>
          <p:cNvCxnSpPr>
            <a:stCxn id="68" idx="3"/>
            <a:endCxn id="70" idx="1"/>
          </p:cNvCxnSpPr>
          <p:nvPr/>
        </p:nvCxnSpPr>
        <p:spPr>
          <a:xfrm flipV="1">
            <a:off x="5664203" y="2746465"/>
            <a:ext cx="955523" cy="740641"/>
          </a:xfrm>
          <a:prstGeom prst="curvedConnector3">
            <a:avLst/>
          </a:prstGeom>
          <a:ln w="28575">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5" name="Conector: curvado 24">
            <a:extLst>
              <a:ext uri="{FF2B5EF4-FFF2-40B4-BE49-F238E27FC236}">
                <a16:creationId xmlns:a16="http://schemas.microsoft.com/office/drawing/2014/main" id="{54DB95FE-A93A-4622-A070-C193146747A2}"/>
              </a:ext>
            </a:extLst>
          </p:cNvPr>
          <p:cNvCxnSpPr>
            <a:stCxn id="68" idx="3"/>
            <a:endCxn id="20" idx="1"/>
          </p:cNvCxnSpPr>
          <p:nvPr/>
        </p:nvCxnSpPr>
        <p:spPr>
          <a:xfrm flipV="1">
            <a:off x="5664203" y="3227929"/>
            <a:ext cx="955523" cy="259176"/>
          </a:xfrm>
          <a:prstGeom prst="curvedConnector3">
            <a:avLst/>
          </a:prstGeom>
          <a:ln w="28575">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8" name="Conector: curvado 27">
            <a:extLst>
              <a:ext uri="{FF2B5EF4-FFF2-40B4-BE49-F238E27FC236}">
                <a16:creationId xmlns:a16="http://schemas.microsoft.com/office/drawing/2014/main" id="{45B45A4A-2E3A-4927-A43A-DA0CAC4BA331}"/>
              </a:ext>
            </a:extLst>
          </p:cNvPr>
          <p:cNvCxnSpPr>
            <a:stCxn id="68" idx="3"/>
            <a:endCxn id="72" idx="1"/>
          </p:cNvCxnSpPr>
          <p:nvPr/>
        </p:nvCxnSpPr>
        <p:spPr>
          <a:xfrm>
            <a:off x="5664203" y="3487106"/>
            <a:ext cx="955523" cy="222289"/>
          </a:xfrm>
          <a:prstGeom prst="curvedConnector3">
            <a:avLst/>
          </a:prstGeom>
          <a:ln w="28575">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9" name="Conector: curvado 68">
            <a:extLst>
              <a:ext uri="{FF2B5EF4-FFF2-40B4-BE49-F238E27FC236}">
                <a16:creationId xmlns:a16="http://schemas.microsoft.com/office/drawing/2014/main" id="{0CD4AE02-929A-4B29-8DE6-19B284343AA4}"/>
              </a:ext>
            </a:extLst>
          </p:cNvPr>
          <p:cNvCxnSpPr>
            <a:stCxn id="68" idx="3"/>
            <a:endCxn id="71" idx="1"/>
          </p:cNvCxnSpPr>
          <p:nvPr/>
        </p:nvCxnSpPr>
        <p:spPr>
          <a:xfrm>
            <a:off x="5664203" y="3487106"/>
            <a:ext cx="955523" cy="708561"/>
          </a:xfrm>
          <a:prstGeom prst="curvedConnector3">
            <a:avLst/>
          </a:prstGeom>
          <a:ln w="28575">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5" name="Rectángulo 74">
            <a:extLst>
              <a:ext uri="{FF2B5EF4-FFF2-40B4-BE49-F238E27FC236}">
                <a16:creationId xmlns:a16="http://schemas.microsoft.com/office/drawing/2014/main" id="{6E26B111-67AB-4016-AC0D-C25B3A9DD0C9}"/>
              </a:ext>
            </a:extLst>
          </p:cNvPr>
          <p:cNvSpPr/>
          <p:nvPr/>
        </p:nvSpPr>
        <p:spPr>
          <a:xfrm>
            <a:off x="6492822" y="2427685"/>
            <a:ext cx="2468695" cy="207055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Texta Alt" panose="00000500000000000000" pitchFamily="50" charset="0"/>
            </a:endParaRPr>
          </a:p>
        </p:txBody>
      </p:sp>
      <p:sp>
        <p:nvSpPr>
          <p:cNvPr id="32" name="Marcador de número de diapositiva 1">
            <a:extLst>
              <a:ext uri="{FF2B5EF4-FFF2-40B4-BE49-F238E27FC236}">
                <a16:creationId xmlns:a16="http://schemas.microsoft.com/office/drawing/2014/main" id="{E6FE7C0B-A462-CB84-EBBA-90D5204566E4}"/>
              </a:ext>
            </a:extLst>
          </p:cNvPr>
          <p:cNvSpPr>
            <a:spLocks noGrp="1"/>
          </p:cNvSpPr>
          <p:nvPr>
            <p:ph type="sldNum" sz="quarter" idx="12"/>
          </p:nvPr>
        </p:nvSpPr>
        <p:spPr>
          <a:xfrm>
            <a:off x="9492439" y="6608999"/>
            <a:ext cx="479426" cy="365125"/>
          </a:xfrm>
        </p:spPr>
        <p:txBody>
          <a:bodyPr/>
          <a:lstStyle/>
          <a:p>
            <a:fld id="{B67A785B-7D4F-4E2B-A288-83329498BEF2}" type="slidenum">
              <a:rPr lang="es-ES" sz="700">
                <a:solidFill>
                  <a:schemeClr val="bg1"/>
                </a:solidFill>
              </a:rPr>
              <a:t>38</a:t>
            </a:fld>
            <a:r>
              <a:rPr lang="es-ES" sz="700">
                <a:solidFill>
                  <a:schemeClr val="bg1"/>
                </a:solidFill>
              </a:rPr>
              <a:t>/51</a:t>
            </a:r>
          </a:p>
        </p:txBody>
      </p:sp>
      <p:grpSp>
        <p:nvGrpSpPr>
          <p:cNvPr id="46" name="Grupo 45">
            <a:extLst>
              <a:ext uri="{FF2B5EF4-FFF2-40B4-BE49-F238E27FC236}">
                <a16:creationId xmlns:a16="http://schemas.microsoft.com/office/drawing/2014/main" id="{608250B0-307F-570F-10ED-873D3349F4E6}"/>
              </a:ext>
            </a:extLst>
          </p:cNvPr>
          <p:cNvGrpSpPr/>
          <p:nvPr/>
        </p:nvGrpSpPr>
        <p:grpSpPr>
          <a:xfrm>
            <a:off x="0" y="328780"/>
            <a:ext cx="11090865" cy="7781959"/>
            <a:chOff x="0" y="328780"/>
            <a:chExt cx="11090865" cy="7781959"/>
          </a:xfrm>
        </p:grpSpPr>
        <p:pic>
          <p:nvPicPr>
            <p:cNvPr id="47" name="Imagen 46" descr="Icono&#10;&#10;Descripción generada automáticamente">
              <a:extLst>
                <a:ext uri="{FF2B5EF4-FFF2-40B4-BE49-F238E27FC236}">
                  <a16:creationId xmlns:a16="http://schemas.microsoft.com/office/drawing/2014/main" id="{DA0C9271-073E-5AED-B52A-17EF498FEF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grpSp>
          <p:nvGrpSpPr>
            <p:cNvPr id="48" name="Grupo 47">
              <a:extLst>
                <a:ext uri="{FF2B5EF4-FFF2-40B4-BE49-F238E27FC236}">
                  <a16:creationId xmlns:a16="http://schemas.microsoft.com/office/drawing/2014/main" id="{0F1E1A38-3BB4-EDAC-4E94-B0782054CED3}"/>
                </a:ext>
              </a:extLst>
            </p:cNvPr>
            <p:cNvGrpSpPr/>
            <p:nvPr/>
          </p:nvGrpSpPr>
          <p:grpSpPr>
            <a:xfrm>
              <a:off x="0" y="328780"/>
              <a:ext cx="11090865" cy="7781959"/>
              <a:chOff x="0" y="328780"/>
              <a:chExt cx="11090865" cy="7781959"/>
            </a:xfrm>
          </p:grpSpPr>
          <p:sp>
            <p:nvSpPr>
              <p:cNvPr id="49" name="Marcador de número de diapositiva 1">
                <a:extLst>
                  <a:ext uri="{FF2B5EF4-FFF2-40B4-BE49-F238E27FC236}">
                    <a16:creationId xmlns:a16="http://schemas.microsoft.com/office/drawing/2014/main" id="{831B30F7-F5A7-CED8-C76A-52F85BEF777B}"/>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38</a:t>
                </a:fld>
                <a:r>
                  <a:rPr lang="es-ES" sz="1050">
                    <a:solidFill>
                      <a:srgbClr val="18191E"/>
                    </a:solidFill>
                    <a:latin typeface="Texta Alt Medium" pitchFamily="2" charset="77"/>
                  </a:rPr>
                  <a:t>/53</a:t>
                </a:r>
              </a:p>
            </p:txBody>
          </p:sp>
          <p:grpSp>
            <p:nvGrpSpPr>
              <p:cNvPr id="50" name="Grupo 49">
                <a:extLst>
                  <a:ext uri="{FF2B5EF4-FFF2-40B4-BE49-F238E27FC236}">
                    <a16:creationId xmlns:a16="http://schemas.microsoft.com/office/drawing/2014/main" id="{0B81FDC1-5BEF-23B4-E41E-ECE85AD9B49E}"/>
                  </a:ext>
                </a:extLst>
              </p:cNvPr>
              <p:cNvGrpSpPr/>
              <p:nvPr/>
            </p:nvGrpSpPr>
            <p:grpSpPr>
              <a:xfrm>
                <a:off x="0" y="328780"/>
                <a:ext cx="11090865" cy="7781959"/>
                <a:chOff x="0" y="328780"/>
                <a:chExt cx="11090865" cy="7781959"/>
              </a:xfrm>
            </p:grpSpPr>
            <p:grpSp>
              <p:nvGrpSpPr>
                <p:cNvPr id="51" name="Grupo 50">
                  <a:extLst>
                    <a:ext uri="{FF2B5EF4-FFF2-40B4-BE49-F238E27FC236}">
                      <a16:creationId xmlns:a16="http://schemas.microsoft.com/office/drawing/2014/main" id="{5367ECEF-2292-22C6-A25E-6FB63F2867C6}"/>
                    </a:ext>
                  </a:extLst>
                </p:cNvPr>
                <p:cNvGrpSpPr/>
                <p:nvPr/>
              </p:nvGrpSpPr>
              <p:grpSpPr>
                <a:xfrm>
                  <a:off x="252000" y="328780"/>
                  <a:ext cx="9440664" cy="6204139"/>
                  <a:chOff x="252000" y="328780"/>
                  <a:chExt cx="9440664" cy="6204139"/>
                </a:xfrm>
              </p:grpSpPr>
              <p:sp>
                <p:nvSpPr>
                  <p:cNvPr id="54" name="Rectángulo 53">
                    <a:extLst>
                      <a:ext uri="{FF2B5EF4-FFF2-40B4-BE49-F238E27FC236}">
                        <a16:creationId xmlns:a16="http://schemas.microsoft.com/office/drawing/2014/main" id="{D1A82465-D93D-DE86-E13A-3186FA299000}"/>
                      </a:ext>
                    </a:extLst>
                  </p:cNvPr>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55" name="Rectángulo 54">
                    <a:extLst>
                      <a:ext uri="{FF2B5EF4-FFF2-40B4-BE49-F238E27FC236}">
                        <a16:creationId xmlns:a16="http://schemas.microsoft.com/office/drawing/2014/main" id="{D2034F6E-018B-9643-09DF-9B36CC1EF95B}"/>
                      </a:ext>
                    </a:extLst>
                  </p:cNvPr>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56" name="Rectángulo 55">
                    <a:extLst>
                      <a:ext uri="{FF2B5EF4-FFF2-40B4-BE49-F238E27FC236}">
                        <a16:creationId xmlns:a16="http://schemas.microsoft.com/office/drawing/2014/main" id="{C661F975-4BC9-0CBC-8816-205623C3B79C}"/>
                      </a:ext>
                    </a:extLst>
                  </p:cNvPr>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57" name="Rectángulo 56">
                    <a:extLst>
                      <a:ext uri="{FF2B5EF4-FFF2-40B4-BE49-F238E27FC236}">
                        <a16:creationId xmlns:a16="http://schemas.microsoft.com/office/drawing/2014/main" id="{DDE3A0F0-2AC5-30F1-7EAA-5E0B83EC1542}"/>
                      </a:ext>
                    </a:extLst>
                  </p:cNvPr>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52" name="Imagen 51" descr="Dibujo de la tierra desde el espacio&#10;&#10;Descripción generada automáticamente con confianza baja">
                  <a:extLst>
                    <a:ext uri="{FF2B5EF4-FFF2-40B4-BE49-F238E27FC236}">
                      <a16:creationId xmlns:a16="http://schemas.microsoft.com/office/drawing/2014/main" id="{FFA788F9-0BB0-D94D-137F-C96CF85EBD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53" name="CuadroTexto 52">
                  <a:extLst>
                    <a:ext uri="{FF2B5EF4-FFF2-40B4-BE49-F238E27FC236}">
                      <a16:creationId xmlns:a16="http://schemas.microsoft.com/office/drawing/2014/main" id="{50E893B9-D994-B19F-4F8D-655CBD5F3C13}"/>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grpSp>
      </p:grpSp>
      <p:sp>
        <p:nvSpPr>
          <p:cNvPr id="58" name="TextBox 29">
            <a:hlinkClick r:id="rId5" action="ppaction://hlinksldjump"/>
            <a:extLst>
              <a:ext uri="{FF2B5EF4-FFF2-40B4-BE49-F238E27FC236}">
                <a16:creationId xmlns:a16="http://schemas.microsoft.com/office/drawing/2014/main" id="{E833D4E8-914D-1B33-D6E1-2C4FFC7FD678}"/>
              </a:ext>
            </a:extLst>
          </p:cNvPr>
          <p:cNvSpPr txBox="1"/>
          <p:nvPr/>
        </p:nvSpPr>
        <p:spPr>
          <a:xfrm>
            <a:off x="0" y="709200"/>
            <a:ext cx="9905470" cy="677108"/>
          </a:xfrm>
          <a:prstGeom prst="rect">
            <a:avLst/>
          </a:prstGeom>
          <a:noFill/>
        </p:spPr>
        <p:txBody>
          <a:bodyPr wrap="square" rtlCol="0">
            <a:spAutoFit/>
          </a:bodyPr>
          <a:lstStyle/>
          <a:p>
            <a:pPr algn="ctr" defTabSz="185714">
              <a:defRPr/>
            </a:pPr>
            <a:r>
              <a:rPr lang="en-US" sz="2000" b="1">
                <a:solidFill>
                  <a:schemeClr val="tx1">
                    <a:lumMod val="90000"/>
                    <a:lumOff val="10000"/>
                  </a:schemeClr>
                </a:solidFill>
                <a:latin typeface="Texta Alt Book" pitchFamily="2" charset="77"/>
                <a:cs typeface="Fredoka Medium" pitchFamily="2" charset="-79"/>
              </a:rPr>
              <a:t>INICIAR SESION EN GUC</a:t>
            </a:r>
          </a:p>
          <a:p>
            <a:pPr algn="ctr" defTabSz="185714">
              <a:defRPr/>
            </a:pPr>
            <a:r>
              <a:rPr lang="es-ES" b="1">
                <a:solidFill>
                  <a:srgbClr val="1860F0"/>
                </a:solidFill>
                <a:latin typeface="Texta Alt Book" pitchFamily="2" charset="77"/>
                <a:cs typeface="Fredoka Medium" pitchFamily="2" charset="-79"/>
              </a:rPr>
              <a:t>GUC REST API</a:t>
            </a:r>
            <a:endParaRPr lang="en-US" b="1">
              <a:solidFill>
                <a:schemeClr val="tx1">
                  <a:lumMod val="90000"/>
                  <a:lumOff val="10000"/>
                </a:schemeClr>
              </a:solidFill>
              <a:latin typeface="Texta Alt Book" pitchFamily="2" charset="77"/>
              <a:cs typeface="Fredoka Medium" pitchFamily="2" charset="-79"/>
            </a:endParaRPr>
          </a:p>
        </p:txBody>
      </p:sp>
    </p:spTree>
    <p:extLst>
      <p:ext uri="{BB962C8B-B14F-4D97-AF65-F5344CB8AC3E}">
        <p14:creationId xmlns:p14="http://schemas.microsoft.com/office/powerpoint/2010/main" val="33041697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5974C-CAB6-0327-A441-97A810B66480}"/>
            </a:ext>
          </a:extLst>
        </p:cNvPr>
        <p:cNvGrpSpPr/>
        <p:nvPr/>
      </p:nvGrpSpPr>
      <p:grpSpPr>
        <a:xfrm>
          <a:off x="0" y="0"/>
          <a:ext cx="0" cy="0"/>
          <a:chOff x="0" y="0"/>
          <a:chExt cx="0" cy="0"/>
        </a:xfrm>
      </p:grpSpPr>
      <p:sp>
        <p:nvSpPr>
          <p:cNvPr id="48" name="Rectángulo 47">
            <a:extLst>
              <a:ext uri="{FF2B5EF4-FFF2-40B4-BE49-F238E27FC236}">
                <a16:creationId xmlns:a16="http://schemas.microsoft.com/office/drawing/2014/main" id="{DE8933BE-652E-F578-2360-574A87927C62}"/>
              </a:ext>
            </a:extLst>
          </p:cNvPr>
          <p:cNvSpPr/>
          <p:nvPr/>
        </p:nvSpPr>
        <p:spPr>
          <a:xfrm>
            <a:off x="401846" y="816126"/>
            <a:ext cx="9102306" cy="758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a:solidFill>
                <a:srgbClr val="1860F0"/>
              </a:solidFill>
              <a:latin typeface="Texta Alt Book" pitchFamily="2" charset="77"/>
              <a:cs typeface="Fredoka Medium" pitchFamily="2" charset="-79"/>
            </a:endParaRPr>
          </a:p>
        </p:txBody>
      </p:sp>
      <p:sp>
        <p:nvSpPr>
          <p:cNvPr id="2" name="CuadroTexto 1">
            <a:extLst>
              <a:ext uri="{FF2B5EF4-FFF2-40B4-BE49-F238E27FC236}">
                <a16:creationId xmlns:a16="http://schemas.microsoft.com/office/drawing/2014/main" id="{AE3F58F2-D4AA-09F2-76BE-D1DF8BA96A05}"/>
              </a:ext>
            </a:extLst>
          </p:cNvPr>
          <p:cNvSpPr txBox="1"/>
          <p:nvPr/>
        </p:nvSpPr>
        <p:spPr>
          <a:xfrm>
            <a:off x="2064145" y="1220131"/>
            <a:ext cx="6007411" cy="523220"/>
          </a:xfrm>
          <a:prstGeom prst="rect">
            <a:avLst/>
          </a:prstGeom>
          <a:noFill/>
        </p:spPr>
        <p:txBody>
          <a:bodyPr wrap="square" rtlCol="0">
            <a:spAutoFit/>
          </a:bodyPr>
          <a:lstStyle/>
          <a:p>
            <a:r>
              <a:rPr lang="es-ES" sz="1400">
                <a:latin typeface="Texta Alt" panose="00000500000000000000" pitchFamily="50" charset="0"/>
              </a:rPr>
              <a:t>GUC cuenta con una extensa lista de funcionalidades implementadas que le otorgan un gran valor añadido en el mercado respecto a la competencia.</a:t>
            </a:r>
            <a:endParaRPr lang="ca-ES" sz="1400">
              <a:latin typeface="Texta Alt Book" pitchFamily="2" charset="77"/>
            </a:endParaRPr>
          </a:p>
        </p:txBody>
      </p:sp>
      <p:sp>
        <p:nvSpPr>
          <p:cNvPr id="58" name="TextBox 29">
            <a:extLst>
              <a:ext uri="{FF2B5EF4-FFF2-40B4-BE49-F238E27FC236}">
                <a16:creationId xmlns:a16="http://schemas.microsoft.com/office/drawing/2014/main" id="{BF5866F6-336A-0D7A-1B80-96CB909022EA}"/>
              </a:ext>
            </a:extLst>
          </p:cNvPr>
          <p:cNvSpPr txBox="1"/>
          <p:nvPr/>
        </p:nvSpPr>
        <p:spPr>
          <a:xfrm>
            <a:off x="0" y="709200"/>
            <a:ext cx="9906000" cy="400110"/>
          </a:xfrm>
          <a:prstGeom prst="rect">
            <a:avLst/>
          </a:prstGeom>
          <a:noFill/>
        </p:spPr>
        <p:txBody>
          <a:bodyPr wrap="square" rtlCol="0">
            <a:spAutoFit/>
          </a:bodyPr>
          <a:lstStyle/>
          <a:p>
            <a:pPr algn="ctr" defTabSz="185714">
              <a:defRPr/>
            </a:pPr>
            <a:r>
              <a:rPr lang="en-US" sz="2000" b="1">
                <a:solidFill>
                  <a:schemeClr val="tx1">
                    <a:lumMod val="90000"/>
                    <a:lumOff val="10000"/>
                  </a:schemeClr>
                </a:solidFill>
                <a:latin typeface="Texta Alt Book" pitchFamily="2" charset="77"/>
                <a:cs typeface="Fredoka Medium" pitchFamily="2" charset="-79"/>
              </a:rPr>
              <a:t>FUNCIONALIDADES</a:t>
            </a:r>
          </a:p>
        </p:txBody>
      </p:sp>
      <p:grpSp>
        <p:nvGrpSpPr>
          <p:cNvPr id="33" name="Grupo 32">
            <a:extLst>
              <a:ext uri="{FF2B5EF4-FFF2-40B4-BE49-F238E27FC236}">
                <a16:creationId xmlns:a16="http://schemas.microsoft.com/office/drawing/2014/main" id="{26F5E510-DBB2-81D7-D349-E9D32564F25E}"/>
              </a:ext>
            </a:extLst>
          </p:cNvPr>
          <p:cNvGrpSpPr/>
          <p:nvPr/>
        </p:nvGrpSpPr>
        <p:grpSpPr>
          <a:xfrm>
            <a:off x="0" y="328780"/>
            <a:ext cx="11090865" cy="7781959"/>
            <a:chOff x="0" y="328780"/>
            <a:chExt cx="11090865" cy="7781959"/>
          </a:xfrm>
        </p:grpSpPr>
        <p:pic>
          <p:nvPicPr>
            <p:cNvPr id="34" name="Imagen 33" descr="Icono&#10;&#10;Descripción generada automáticamente">
              <a:extLst>
                <a:ext uri="{FF2B5EF4-FFF2-40B4-BE49-F238E27FC236}">
                  <a16:creationId xmlns:a16="http://schemas.microsoft.com/office/drawing/2014/main" id="{8CC59149-1A2D-3876-4E21-136B3550A44D}"/>
                </a:ext>
              </a:extLst>
            </p:cNvPr>
            <p:cNvPicPr>
              <a:picLocks noChangeAspect="1"/>
            </p:cNvPicPr>
            <p:nvPr/>
          </p:nvPicPr>
          <p:blipFill rotWithShape="1">
            <a:blip r:embed="rId2">
              <a:extLst>
                <a:ext uri="{28A0092B-C50C-407E-A947-70E740481C1C}">
                  <a14:useLocalDpi xmlns:a14="http://schemas.microsoft.com/office/drawing/2010/main" val="0"/>
                </a:ext>
              </a:extLst>
            </a:blip>
            <a:srcRect b="7443"/>
            <a:stretch/>
          </p:blipFill>
          <p:spPr>
            <a:xfrm>
              <a:off x="85841" y="508740"/>
              <a:ext cx="1978304" cy="1491325"/>
            </a:xfrm>
            <a:prstGeom prst="rect">
              <a:avLst/>
            </a:prstGeom>
          </p:spPr>
        </p:pic>
        <p:grpSp>
          <p:nvGrpSpPr>
            <p:cNvPr id="35" name="Grupo 34">
              <a:extLst>
                <a:ext uri="{FF2B5EF4-FFF2-40B4-BE49-F238E27FC236}">
                  <a16:creationId xmlns:a16="http://schemas.microsoft.com/office/drawing/2014/main" id="{FF85F43F-8404-6E73-3336-4375162DFA2B}"/>
                </a:ext>
              </a:extLst>
            </p:cNvPr>
            <p:cNvGrpSpPr/>
            <p:nvPr/>
          </p:nvGrpSpPr>
          <p:grpSpPr>
            <a:xfrm>
              <a:off x="0" y="328780"/>
              <a:ext cx="11090865" cy="7781959"/>
              <a:chOff x="0" y="328780"/>
              <a:chExt cx="11090865" cy="7781959"/>
            </a:xfrm>
          </p:grpSpPr>
          <p:sp>
            <p:nvSpPr>
              <p:cNvPr id="49" name="Marcador de número de diapositiva 1">
                <a:extLst>
                  <a:ext uri="{FF2B5EF4-FFF2-40B4-BE49-F238E27FC236}">
                    <a16:creationId xmlns:a16="http://schemas.microsoft.com/office/drawing/2014/main" id="{4A30822C-22EF-3DD4-62D2-1B02E8D1E5D8}"/>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39</a:t>
                </a:fld>
                <a:r>
                  <a:rPr lang="es-ES" sz="1050">
                    <a:solidFill>
                      <a:srgbClr val="18191E"/>
                    </a:solidFill>
                    <a:latin typeface="Texta Alt Medium" pitchFamily="2" charset="77"/>
                  </a:rPr>
                  <a:t>/53</a:t>
                </a:r>
              </a:p>
            </p:txBody>
          </p:sp>
          <p:grpSp>
            <p:nvGrpSpPr>
              <p:cNvPr id="50" name="Grupo 49">
                <a:extLst>
                  <a:ext uri="{FF2B5EF4-FFF2-40B4-BE49-F238E27FC236}">
                    <a16:creationId xmlns:a16="http://schemas.microsoft.com/office/drawing/2014/main" id="{6CA899B8-4012-0456-A4B7-CF7093E7C7D7}"/>
                  </a:ext>
                </a:extLst>
              </p:cNvPr>
              <p:cNvGrpSpPr/>
              <p:nvPr/>
            </p:nvGrpSpPr>
            <p:grpSpPr>
              <a:xfrm>
                <a:off x="0" y="328780"/>
                <a:ext cx="11090865" cy="7781959"/>
                <a:chOff x="0" y="328780"/>
                <a:chExt cx="11090865" cy="7781959"/>
              </a:xfrm>
            </p:grpSpPr>
            <p:grpSp>
              <p:nvGrpSpPr>
                <p:cNvPr id="51" name="Grupo 50">
                  <a:extLst>
                    <a:ext uri="{FF2B5EF4-FFF2-40B4-BE49-F238E27FC236}">
                      <a16:creationId xmlns:a16="http://schemas.microsoft.com/office/drawing/2014/main" id="{F524E36B-B1AA-B3C4-8005-1F5853B3DA55}"/>
                    </a:ext>
                  </a:extLst>
                </p:cNvPr>
                <p:cNvGrpSpPr/>
                <p:nvPr/>
              </p:nvGrpSpPr>
              <p:grpSpPr>
                <a:xfrm>
                  <a:off x="252000" y="328780"/>
                  <a:ext cx="9440664" cy="6204139"/>
                  <a:chOff x="252000" y="328780"/>
                  <a:chExt cx="9440664" cy="6204139"/>
                </a:xfrm>
              </p:grpSpPr>
              <p:sp>
                <p:nvSpPr>
                  <p:cNvPr id="54" name="Rectángulo 53">
                    <a:extLst>
                      <a:ext uri="{FF2B5EF4-FFF2-40B4-BE49-F238E27FC236}">
                        <a16:creationId xmlns:a16="http://schemas.microsoft.com/office/drawing/2014/main" id="{13B3499C-5793-51B8-9807-6A68C9630D21}"/>
                      </a:ext>
                    </a:extLst>
                  </p:cNvPr>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55" name="Rectángulo 54">
                    <a:extLst>
                      <a:ext uri="{FF2B5EF4-FFF2-40B4-BE49-F238E27FC236}">
                        <a16:creationId xmlns:a16="http://schemas.microsoft.com/office/drawing/2014/main" id="{E8674AB3-AB2E-FD03-64B3-21BB91790454}"/>
                      </a:ext>
                    </a:extLst>
                  </p:cNvPr>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56" name="Rectángulo 55">
                    <a:extLst>
                      <a:ext uri="{FF2B5EF4-FFF2-40B4-BE49-F238E27FC236}">
                        <a16:creationId xmlns:a16="http://schemas.microsoft.com/office/drawing/2014/main" id="{4A9E73E5-AF77-2281-F512-237D56FB5691}"/>
                      </a:ext>
                    </a:extLst>
                  </p:cNvPr>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57" name="Rectángulo 56">
                    <a:extLst>
                      <a:ext uri="{FF2B5EF4-FFF2-40B4-BE49-F238E27FC236}">
                        <a16:creationId xmlns:a16="http://schemas.microsoft.com/office/drawing/2014/main" id="{CBD6E1DB-9A54-19A2-D0FE-466F9B5BC2E0}"/>
                      </a:ext>
                    </a:extLst>
                  </p:cNvPr>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sp>
              <p:nvSpPr>
                <p:cNvPr id="53" name="CuadroTexto 52">
                  <a:extLst>
                    <a:ext uri="{FF2B5EF4-FFF2-40B4-BE49-F238E27FC236}">
                      <a16:creationId xmlns:a16="http://schemas.microsoft.com/office/drawing/2014/main" id="{148396D6-A0BA-849F-9A8C-768644E53939}"/>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pic>
              <p:nvPicPr>
                <p:cNvPr id="52" name="Imagen 51" descr="Dibujo de la tierra desde el espacio&#10;&#10;Descripción generada automáticamente con confianza baja">
                  <a:extLst>
                    <a:ext uri="{FF2B5EF4-FFF2-40B4-BE49-F238E27FC236}">
                      <a16:creationId xmlns:a16="http://schemas.microsoft.com/office/drawing/2014/main" id="{D26A4DF2-5477-A0C5-8C12-EB6D28710B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grpSp>
        </p:grpSp>
      </p:grpSp>
      <p:graphicFrame>
        <p:nvGraphicFramePr>
          <p:cNvPr id="9" name="Tabla 9">
            <a:extLst>
              <a:ext uri="{FF2B5EF4-FFF2-40B4-BE49-F238E27FC236}">
                <a16:creationId xmlns:a16="http://schemas.microsoft.com/office/drawing/2014/main" id="{7964A487-7788-16A6-D7D4-5B9FA0FF0469}"/>
              </a:ext>
            </a:extLst>
          </p:cNvPr>
          <p:cNvGraphicFramePr>
            <a:graphicFrameLocks noGrp="1"/>
          </p:cNvGraphicFramePr>
          <p:nvPr>
            <p:extLst>
              <p:ext uri="{D42A27DB-BD31-4B8C-83A1-F6EECF244321}">
                <p14:modId xmlns:p14="http://schemas.microsoft.com/office/powerpoint/2010/main" val="3991536878"/>
              </p:ext>
            </p:extLst>
          </p:nvPr>
        </p:nvGraphicFramePr>
        <p:xfrm>
          <a:off x="1782978" y="2216805"/>
          <a:ext cx="6569743" cy="3368040"/>
        </p:xfrm>
        <a:graphic>
          <a:graphicData uri="http://schemas.openxmlformats.org/drawingml/2006/table">
            <a:tbl>
              <a:tblPr firstRow="1" bandRow="1">
                <a:tableStyleId>{5940675A-B579-460E-94D1-54222C63F5DA}</a:tableStyleId>
              </a:tblPr>
              <a:tblGrid>
                <a:gridCol w="1759822">
                  <a:extLst>
                    <a:ext uri="{9D8B030D-6E8A-4147-A177-3AD203B41FA5}">
                      <a16:colId xmlns:a16="http://schemas.microsoft.com/office/drawing/2014/main" val="2519573285"/>
                    </a:ext>
                  </a:extLst>
                </a:gridCol>
                <a:gridCol w="2166255">
                  <a:extLst>
                    <a:ext uri="{9D8B030D-6E8A-4147-A177-3AD203B41FA5}">
                      <a16:colId xmlns:a16="http://schemas.microsoft.com/office/drawing/2014/main" val="1725845834"/>
                    </a:ext>
                  </a:extLst>
                </a:gridCol>
                <a:gridCol w="2643666">
                  <a:extLst>
                    <a:ext uri="{9D8B030D-6E8A-4147-A177-3AD203B41FA5}">
                      <a16:colId xmlns:a16="http://schemas.microsoft.com/office/drawing/2014/main" val="2064572635"/>
                    </a:ext>
                  </a:extLst>
                </a:gridCol>
              </a:tblGrid>
              <a:tr h="222664">
                <a:tc rowSpan="8">
                  <a:txBody>
                    <a:bodyPr/>
                    <a:lstStyle/>
                    <a:p>
                      <a:pPr algn="ctr"/>
                      <a:r>
                        <a:rPr lang="es-ES" b="1"/>
                        <a:t>GUC Centralita</a:t>
                      </a:r>
                      <a:endParaRPr lang="es-ES_tradnl"/>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gridSpan="2">
                  <a:txBody>
                    <a:bodyPr/>
                    <a:lstStyle/>
                    <a:p>
                      <a:pPr algn="ctr"/>
                      <a:r>
                        <a:rPr lang="es-ES" sz="1100">
                          <a:latin typeface="Texta Alt Book" panose="00000400000000000000" pitchFamily="50" charset="0"/>
                          <a:hlinkClick r:id="rId4" action="ppaction://hlinksldjump"/>
                        </a:rPr>
                        <a:t>Cuadro de mandos</a:t>
                      </a:r>
                      <a:endParaRPr lang="es-ES_tradnl" sz="1100">
                        <a:latin typeface="Texta Alt Book" panose="00000400000000000000" pitchFamily="50" charset="0"/>
                      </a:endParaRPr>
                    </a:p>
                  </a:txBody>
                  <a:tcPr marL="45720" marR="4572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a:p>
                  </a:txBody>
                  <a:tcPr marL="45720" marR="4572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92753704"/>
                  </a:ext>
                </a:extLst>
              </a:tr>
              <a:tr h="222664">
                <a:tc vMerge="1">
                  <a:txBody>
                    <a:bodyPr/>
                    <a:lstStyle/>
                    <a:p>
                      <a:endParaRPr lang="es-ES_tradnl"/>
                    </a:p>
                  </a:txBody>
                  <a:tcPr marL="45720" marR="45720"/>
                </a:tc>
                <a:tc rowSpan="4">
                  <a:txBody>
                    <a:bodyPr/>
                    <a:lstStyle/>
                    <a:p>
                      <a:pPr algn="ctr"/>
                      <a:r>
                        <a:rPr lang="es-ES" sz="1100" b="1">
                          <a:latin typeface="Texta Alt Book" panose="00000400000000000000" pitchFamily="50" charset="0"/>
                        </a:rPr>
                        <a:t>Enrutamiento de entrada (IVR)</a:t>
                      </a:r>
                      <a:endParaRPr lang="es-ES_tradnl" sz="1100" b="1">
                        <a:latin typeface="Texta Alt Book" panose="00000400000000000000" pitchFamily="50"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a:latin typeface="Texta Alt Book" panose="00000400000000000000" pitchFamily="50" charset="0"/>
                          <a:hlinkClick r:id="rId5" action="ppaction://hlinksldjump"/>
                        </a:rPr>
                        <a:t>Flow</a:t>
                      </a:r>
                      <a:endParaRPr lang="es-ES_tradnl" sz="1100">
                        <a:latin typeface="Texta Alt Book" panose="00000400000000000000" pitchFamily="50" charset="0"/>
                      </a:endParaRP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2933162"/>
                  </a:ext>
                </a:extLst>
              </a:tr>
              <a:tr h="222664">
                <a:tc vMerge="1">
                  <a:txBody>
                    <a:bodyPr/>
                    <a:lstStyle/>
                    <a:p>
                      <a:endParaRPr lang="es-ES_tradnl"/>
                    </a:p>
                  </a:txBody>
                  <a:tcPr marL="45720" marR="45720"/>
                </a:tc>
                <a:tc vMerge="1">
                  <a:txBody>
                    <a:bodyPr/>
                    <a:lstStyle/>
                    <a:p>
                      <a:pPr algn="ctr"/>
                      <a:endParaRPr lang="es-ES_tradnl" sz="1400">
                        <a:latin typeface="Texta Alt Book" panose="00000400000000000000" pitchFamily="50" charset="0"/>
                      </a:endParaRPr>
                    </a:p>
                  </a:txBody>
                  <a:tcPr marL="45720" marR="45720"/>
                </a:tc>
                <a:tc>
                  <a:txBody>
                    <a:bodyPr/>
                    <a:lstStyle/>
                    <a:p>
                      <a:pPr algn="ctr"/>
                      <a:r>
                        <a:rPr lang="es-ES" sz="1100">
                          <a:latin typeface="Texta Alt Book" panose="00000400000000000000" pitchFamily="50" charset="0"/>
                          <a:hlinkClick r:id="rId6" action="ppaction://hlinksldjump"/>
                        </a:rPr>
                        <a:t>Menú IVR</a:t>
                      </a:r>
                      <a:endParaRPr lang="es-ES_tradnl" sz="1100">
                        <a:latin typeface="Texta Alt Book" panose="00000400000000000000" pitchFamily="50" charset="0"/>
                      </a:endParaRPr>
                    </a:p>
                  </a:txBody>
                  <a:tcPr marL="45720" marR="4572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5991236"/>
                  </a:ext>
                </a:extLst>
              </a:tr>
              <a:tr h="222664">
                <a:tc vMerge="1">
                  <a:txBody>
                    <a:bodyPr/>
                    <a:lstStyle/>
                    <a:p>
                      <a:endParaRPr lang="es-ES_tradnl"/>
                    </a:p>
                  </a:txBody>
                  <a:tcPr marL="45720" marR="45720"/>
                </a:tc>
                <a:tc vMerge="1">
                  <a:txBody>
                    <a:bodyPr/>
                    <a:lstStyle/>
                    <a:p>
                      <a:pPr algn="ctr"/>
                      <a:endParaRPr lang="es-ES_tradnl" sz="1400">
                        <a:latin typeface="Texta Alt Book" panose="00000400000000000000" pitchFamily="50" charset="0"/>
                      </a:endParaRPr>
                    </a:p>
                  </a:txBody>
                  <a:tcPr marL="45720" marR="45720"/>
                </a:tc>
                <a:tc>
                  <a:txBody>
                    <a:bodyPr/>
                    <a:lstStyle/>
                    <a:p>
                      <a:pPr algn="ctr"/>
                      <a:r>
                        <a:rPr lang="es-ES" sz="1100">
                          <a:latin typeface="Texta Alt Book" panose="00000400000000000000" pitchFamily="50" charset="0"/>
                          <a:hlinkClick r:id="rId7" action="ppaction://hlinksldjump"/>
                        </a:rPr>
                        <a:t>Gestión de colas</a:t>
                      </a:r>
                      <a:endParaRPr lang="es-ES_tradnl" sz="1100">
                        <a:latin typeface="Texta Alt Book" panose="00000400000000000000" pitchFamily="50" charset="0"/>
                      </a:endParaRPr>
                    </a:p>
                  </a:txBody>
                  <a:tcPr marL="45720" marR="4572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4603701"/>
                  </a:ext>
                </a:extLst>
              </a:tr>
              <a:tr h="222664">
                <a:tc vMerge="1">
                  <a:txBody>
                    <a:bodyPr/>
                    <a:lstStyle/>
                    <a:p>
                      <a:endParaRPr lang="es-ES_tradnl"/>
                    </a:p>
                  </a:txBody>
                  <a:tcPr marL="45720" marR="45720">
                    <a:lnT w="38100" cap="flat" cmpd="sng" algn="ctr">
                      <a:solidFill>
                        <a:schemeClr val="tx1"/>
                      </a:solidFill>
                      <a:prstDash val="solid"/>
                      <a:round/>
                      <a:headEnd type="none" w="med" len="med"/>
                      <a:tailEnd type="none" w="med" len="med"/>
                    </a:lnT>
                  </a:tcPr>
                </a:tc>
                <a:tc vMerge="1">
                  <a:txBody>
                    <a:bodyPr/>
                    <a:lstStyle/>
                    <a:p>
                      <a:pPr algn="ctr"/>
                      <a:endParaRPr lang="es-ES_tradnl" sz="1400">
                        <a:latin typeface="Texta Alt Book" panose="00000400000000000000" pitchFamily="50" charset="0"/>
                      </a:endParaRPr>
                    </a:p>
                  </a:txBody>
                  <a:tcPr marL="45720" marR="4572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s-ES" sz="1100">
                          <a:latin typeface="Texta Alt Book" panose="00000400000000000000" pitchFamily="50" charset="0"/>
                          <a:hlinkClick r:id="rId8" action="ppaction://hlinksldjump"/>
                        </a:rPr>
                        <a:t>Creación </a:t>
                      </a:r>
                      <a:r>
                        <a:rPr lang="es-ES" sz="1100" err="1">
                          <a:latin typeface="Texta Alt Book" panose="00000400000000000000" pitchFamily="50" charset="0"/>
                          <a:hlinkClick r:id="rId8" action="ppaction://hlinksldjump"/>
                        </a:rPr>
                        <a:t>dialplan</a:t>
                      </a:r>
                      <a:r>
                        <a:rPr lang="es-ES" sz="1100">
                          <a:latin typeface="Texta Alt Book" panose="00000400000000000000" pitchFamily="50" charset="0"/>
                          <a:hlinkClick r:id="rId8" action="ppaction://hlinksldjump"/>
                        </a:rPr>
                        <a:t> de </a:t>
                      </a:r>
                      <a:r>
                        <a:rPr lang="es-ES" sz="1100" err="1">
                          <a:latin typeface="Texta Alt Book" panose="00000400000000000000" pitchFamily="50" charset="0"/>
                          <a:hlinkClick r:id="rId8" action="ppaction://hlinksldjump"/>
                        </a:rPr>
                        <a:t>asterisk</a:t>
                      </a:r>
                      <a:endParaRPr lang="es-ES_tradnl" sz="1100">
                        <a:latin typeface="Texta Alt Book" panose="00000400000000000000" pitchFamily="50" charset="0"/>
                      </a:endParaRPr>
                    </a:p>
                  </a:txBody>
                  <a:tcPr marL="45720" marR="4572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5870412"/>
                  </a:ext>
                </a:extLst>
              </a:tr>
              <a:tr h="222664">
                <a:tc vMerge="1">
                  <a:txBody>
                    <a:bodyPr/>
                    <a:lstStyle/>
                    <a:p>
                      <a:pPr algn="ctr"/>
                      <a:endParaRPr lang="es-ES_tradnl" sz="11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r>
                        <a:rPr lang="es-ES" sz="1100">
                          <a:latin typeface="Texta Alt Book" panose="00000400000000000000" pitchFamily="50" charset="0"/>
                          <a:hlinkClick r:id="rId9" action="ppaction://hlinksldjump"/>
                        </a:rPr>
                        <a:t>Enrutamiento de salida</a:t>
                      </a:r>
                      <a:endParaRPr lang="es-ES_tradnl" sz="1100">
                        <a:latin typeface="Texta Alt Book" panose="00000400000000000000" pitchFamily="50"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a:latin typeface="Texta Alt Book" panose="00000400000000000000" pitchFamily="50" charset="0"/>
                          <a:hlinkClick r:id="rId10" action="ppaction://hlinksldjump"/>
                        </a:rPr>
                        <a:t>Horarios – Calendarios</a:t>
                      </a:r>
                      <a:endParaRPr lang="es-ES_tradnl" sz="1100">
                        <a:latin typeface="Texta Alt Book" panose="00000400000000000000" pitchFamily="50" charset="0"/>
                      </a:endParaRPr>
                    </a:p>
                  </a:txBody>
                  <a:tcPr marL="45720" marR="4572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5654328"/>
                  </a:ext>
                </a:extLst>
              </a:tr>
              <a:tr h="222664">
                <a:tc vMerge="1">
                  <a:txBody>
                    <a:bodyPr/>
                    <a:lstStyle/>
                    <a:p>
                      <a:pPr algn="ctr"/>
                      <a:endParaRPr lang="es-ES_tradnl" sz="11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r>
                        <a:rPr lang="es-ES" sz="1100">
                          <a:latin typeface="Texta Alt Book" panose="00000400000000000000" pitchFamily="50" charset="0"/>
                          <a:hlinkClick r:id="rId11" action="ppaction://hlinksldjump"/>
                        </a:rPr>
                        <a:t>Locuciones</a:t>
                      </a:r>
                      <a:endParaRPr lang="es-ES_tradnl" sz="1100">
                        <a:latin typeface="Texta Alt Book" panose="00000400000000000000" pitchFamily="50"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a:latin typeface="Texta Alt Book" panose="00000400000000000000" pitchFamily="50" charset="0"/>
                          <a:hlinkClick r:id="rId12" action="ppaction://hlinksldjump"/>
                        </a:rPr>
                        <a:t>Control de transferencias</a:t>
                      </a:r>
                      <a:endParaRPr lang="es-ES_tradnl" sz="1100">
                        <a:latin typeface="Texta Alt Book" panose="00000400000000000000" pitchFamily="50" charset="0"/>
                      </a:endParaRPr>
                    </a:p>
                  </a:txBody>
                  <a:tcPr marL="45720" marR="4572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0143517"/>
                  </a:ext>
                </a:extLst>
              </a:tr>
              <a:tr h="222664">
                <a:tc vMerge="1">
                  <a:txBody>
                    <a:bodyPr/>
                    <a:lstStyle/>
                    <a:p>
                      <a:pPr algn="ctr"/>
                      <a:endParaRPr lang="es-ES_tradnl" sz="11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gridSpan="2">
                  <a:txBody>
                    <a:bodyPr/>
                    <a:lstStyle/>
                    <a:p>
                      <a:pPr algn="ctr"/>
                      <a:r>
                        <a:rPr lang="es-ES" sz="1100">
                          <a:latin typeface="Texta Alt Book" panose="00000400000000000000" pitchFamily="50" charset="0"/>
                          <a:hlinkClick r:id="rId13" action="ppaction://hlinksldjump"/>
                        </a:rPr>
                        <a:t>Grabación de conversaciones</a:t>
                      </a:r>
                      <a:endParaRPr lang="es-ES_tradnl" sz="1100">
                        <a:latin typeface="Texta Alt Book" panose="00000400000000000000" pitchFamily="50" charset="0"/>
                      </a:endParaRP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s-ES_tradnl" sz="1100">
                        <a:latin typeface="Texta Alt Book" panose="00000400000000000000" pitchFamily="50"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025775"/>
                  </a:ext>
                </a:extLst>
              </a:tr>
              <a:tr h="222664">
                <a:tc rowSpan="5">
                  <a:txBody>
                    <a:bodyPr/>
                    <a:lstStyle/>
                    <a:p>
                      <a:pPr algn="ctr"/>
                      <a:r>
                        <a:rPr lang="es-ES" b="1"/>
                        <a:t>GUC </a:t>
                      </a:r>
                      <a:r>
                        <a:rPr lang="es-ES" b="1" err="1"/>
                        <a:t>Call</a:t>
                      </a:r>
                      <a:r>
                        <a:rPr lang="es-ES" b="1"/>
                        <a:t> Center</a:t>
                      </a: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r>
                        <a:rPr lang="es-ES" sz="1100">
                          <a:latin typeface="Texta Alt Book" panose="00000400000000000000" pitchFamily="50" charset="0"/>
                          <a:hlinkClick r:id="rId14" action="ppaction://hlinksldjump"/>
                        </a:rPr>
                        <a:t>Hojas de producción</a:t>
                      </a:r>
                      <a:endParaRPr lang="es-ES_tradnl" sz="1100">
                        <a:latin typeface="Texta Alt Book" panose="00000400000000000000" pitchFamily="50"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a:latin typeface="Texta Alt Book" panose="00000400000000000000" pitchFamily="50" charset="0"/>
                          <a:hlinkClick r:id="rId15" action="ppaction://hlinksldjump"/>
                        </a:rPr>
                        <a:t>Control de marcajes</a:t>
                      </a:r>
                      <a:endParaRPr lang="es-ES_tradnl" sz="1100">
                        <a:latin typeface="Texta Alt Book" panose="00000400000000000000" pitchFamily="50" charset="0"/>
                      </a:endParaRPr>
                    </a:p>
                  </a:txBody>
                  <a:tcPr marL="45720" marR="4572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4647602"/>
                  </a:ext>
                </a:extLst>
              </a:tr>
              <a:tr h="222664">
                <a:tc vMerge="1">
                  <a:txBody>
                    <a:bodyPr/>
                    <a:lstStyle/>
                    <a:p>
                      <a:endParaRPr lang="es-ES_tradnl"/>
                    </a:p>
                  </a:txBody>
                  <a:tcPr marL="45720" marR="45720"/>
                </a:tc>
                <a:tc gridSpan="2">
                  <a:txBody>
                    <a:bodyPr/>
                    <a:lstStyle/>
                    <a:p>
                      <a:pPr algn="ctr"/>
                      <a:r>
                        <a:rPr lang="es-ES" sz="1100">
                          <a:latin typeface="Texta Alt Book" panose="00000400000000000000" pitchFamily="50" charset="0"/>
                          <a:hlinkClick r:id="rId16" action="ppaction://hlinksldjump"/>
                        </a:rPr>
                        <a:t>Tiempos CTI por agente/gestión</a:t>
                      </a:r>
                      <a:endParaRPr lang="es-ES_tradnl" sz="1100">
                        <a:latin typeface="Texta Alt Book" panose="00000400000000000000" pitchFamily="50" charset="0"/>
                      </a:endParaRPr>
                    </a:p>
                  </a:txBody>
                  <a:tcPr marL="45720" marR="4572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s-ES_tradnl" sz="1100">
                        <a:latin typeface="Texta Alt Book" panose="00000400000000000000" pitchFamily="50" charset="0"/>
                      </a:endParaRPr>
                    </a:p>
                  </a:txBody>
                  <a:tcPr marL="45720" marR="4572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47582054"/>
                  </a:ext>
                </a:extLst>
              </a:tr>
              <a:tr h="222664">
                <a:tc vMerge="1">
                  <a:txBody>
                    <a:bodyPr/>
                    <a:lstStyle/>
                    <a:p>
                      <a:endParaRPr lang="es-ES_tradnl"/>
                    </a:p>
                  </a:txBody>
                  <a:tcPr marL="45720" marR="45720"/>
                </a:tc>
                <a:tc>
                  <a:txBody>
                    <a:bodyPr/>
                    <a:lstStyle/>
                    <a:p>
                      <a:pPr algn="ctr"/>
                      <a:r>
                        <a:rPr lang="es-ES_tradnl" sz="1100">
                          <a:latin typeface="Texta Alt Book" panose="00000400000000000000" pitchFamily="50" charset="0"/>
                          <a:hlinkClick r:id="rId17" action="ppaction://hlinksldjump"/>
                        </a:rPr>
                        <a:t>Tipificación/Finales</a:t>
                      </a:r>
                      <a:endParaRPr lang="es-ES_tradnl" sz="1100">
                        <a:latin typeface="Texta Alt Book" panose="00000400000000000000" pitchFamily="50"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_tradnl" sz="1100">
                          <a:latin typeface="Texta Alt Book" panose="00000400000000000000" pitchFamily="50" charset="0"/>
                          <a:hlinkClick r:id="rId18" action="ppaction://hlinksldjump"/>
                        </a:rPr>
                        <a:t>Disparadores automáticos</a:t>
                      </a:r>
                      <a:endParaRPr lang="es-ES_tradnl" sz="1100">
                        <a:latin typeface="Texta Alt Book" panose="00000400000000000000" pitchFamily="50" charset="0"/>
                      </a:endParaRPr>
                    </a:p>
                  </a:txBody>
                  <a:tcPr marL="45720" marR="4572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9054604"/>
                  </a:ext>
                </a:extLst>
              </a:tr>
              <a:tr h="222664">
                <a:tc vMerge="1">
                  <a:txBody>
                    <a:bodyPr/>
                    <a:lstStyle/>
                    <a:p>
                      <a:endParaRPr lang="es-ES_tradnl"/>
                    </a:p>
                  </a:txBody>
                  <a:tcPr marL="45720" marR="45720"/>
                </a:tc>
                <a:tc>
                  <a:txBody>
                    <a:bodyPr/>
                    <a:lstStyle/>
                    <a:p>
                      <a:pPr algn="ctr"/>
                      <a:r>
                        <a:rPr lang="es-ES_tradnl" sz="1100">
                          <a:latin typeface="Texta Alt Book" panose="00000400000000000000" pitchFamily="50" charset="0"/>
                          <a:hlinkClick r:id="rId19" action="ppaction://hlinksldjump"/>
                        </a:rPr>
                        <a:t>Encuesta post llamada (EPL)</a:t>
                      </a:r>
                      <a:endParaRPr lang="es-ES_tradnl" sz="1100">
                        <a:latin typeface="Texta Alt Book" panose="00000400000000000000" pitchFamily="50"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100">
                          <a:latin typeface="Texta Alt Book" panose="00000400000000000000" pitchFamily="50" charset="0"/>
                          <a:hlinkClick r:id="rId20" action="ppaction://hlinksldjump"/>
                        </a:rPr>
                        <a:t>GUC </a:t>
                      </a:r>
                      <a:r>
                        <a:rPr lang="es-ES" sz="1100" err="1">
                          <a:latin typeface="Texta Alt Book" panose="00000400000000000000" pitchFamily="50" charset="0"/>
                          <a:hlinkClick r:id="rId20" action="ppaction://hlinksldjump"/>
                        </a:rPr>
                        <a:t>Rest</a:t>
                      </a:r>
                      <a:r>
                        <a:rPr lang="es-ES" sz="1100">
                          <a:latin typeface="Texta Alt Book" panose="00000400000000000000" pitchFamily="50" charset="0"/>
                          <a:hlinkClick r:id="rId20" action="ppaction://hlinksldjump"/>
                        </a:rPr>
                        <a:t> API</a:t>
                      </a:r>
                      <a:endParaRPr lang="es-ES_tradnl" sz="1100">
                        <a:latin typeface="Texta Alt Book" panose="00000400000000000000" pitchFamily="50" charset="0"/>
                      </a:endParaRPr>
                    </a:p>
                  </a:txBody>
                  <a:tcPr marL="45720" marR="4572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4677148"/>
                  </a:ext>
                </a:extLst>
              </a:tr>
              <a:tr h="222664">
                <a:tc vMerge="1">
                  <a:txBody>
                    <a:bodyPr/>
                    <a:lstStyle/>
                    <a:p>
                      <a:endParaRPr lang="es-ES_tradnl"/>
                    </a:p>
                  </a:txBody>
                  <a:tcPr marL="45720" marR="45720"/>
                </a:tc>
                <a:tc gridSpan="2">
                  <a:txBody>
                    <a:bodyPr/>
                    <a:lstStyle/>
                    <a:p>
                      <a:pPr algn="ctr"/>
                      <a:r>
                        <a:rPr lang="es-ES" sz="1100">
                          <a:latin typeface="Texta Alt Book" panose="00000400000000000000" pitchFamily="50" charset="0"/>
                          <a:hlinkClick r:id="rId21" action="ppaction://hlinksldjump"/>
                        </a:rPr>
                        <a:t>Extensiones dinámicas</a:t>
                      </a:r>
                      <a:endParaRPr lang="es-ES_tradnl" sz="1100">
                        <a:latin typeface="Texta Alt Book" panose="00000400000000000000" pitchFamily="50" charset="0"/>
                      </a:endParaRPr>
                    </a:p>
                  </a:txBody>
                  <a:tcPr marL="45720" marR="4572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s-ES_tradnl" sz="1100">
                        <a:latin typeface="Texta Alt Book" panose="00000400000000000000" pitchFamily="50" charset="0"/>
                      </a:endParaRPr>
                    </a:p>
                  </a:txBody>
                  <a:tcPr marL="45720" marR="4572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68422050"/>
                  </a:ext>
                </a:extLst>
              </a:tr>
            </a:tbl>
          </a:graphicData>
        </a:graphic>
      </p:graphicFrame>
    </p:spTree>
    <p:extLst>
      <p:ext uri="{BB962C8B-B14F-4D97-AF65-F5344CB8AC3E}">
        <p14:creationId xmlns:p14="http://schemas.microsoft.com/office/powerpoint/2010/main" val="257724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2">
            <a:extLst>
              <a:ext uri="{FF2B5EF4-FFF2-40B4-BE49-F238E27FC236}">
                <a16:creationId xmlns:a16="http://schemas.microsoft.com/office/drawing/2014/main" id="{6A2AFCC9-DC69-4E23-A1B4-B73B52197DA4}"/>
              </a:ext>
            </a:extLst>
          </p:cNvPr>
          <p:cNvGraphicFramePr>
            <a:graphicFrameLocks noGrp="1"/>
          </p:cNvGraphicFramePr>
          <p:nvPr>
            <p:extLst>
              <p:ext uri="{D42A27DB-BD31-4B8C-83A1-F6EECF244321}">
                <p14:modId xmlns:p14="http://schemas.microsoft.com/office/powerpoint/2010/main" val="3436469572"/>
              </p:ext>
            </p:extLst>
          </p:nvPr>
        </p:nvGraphicFramePr>
        <p:xfrm>
          <a:off x="428077" y="1610526"/>
          <a:ext cx="4263167" cy="1529080"/>
        </p:xfrm>
        <a:graphic>
          <a:graphicData uri="http://schemas.openxmlformats.org/drawingml/2006/table">
            <a:tbl>
              <a:tblPr firstRow="1" bandRow="1">
                <a:tableStyleId>{2D5ABB26-0587-4C30-8999-92F81FD0307C}</a:tableStyleId>
              </a:tblPr>
              <a:tblGrid>
                <a:gridCol w="1145876">
                  <a:extLst>
                    <a:ext uri="{9D8B030D-6E8A-4147-A177-3AD203B41FA5}">
                      <a16:colId xmlns:a16="http://schemas.microsoft.com/office/drawing/2014/main" val="3470238205"/>
                    </a:ext>
                  </a:extLst>
                </a:gridCol>
                <a:gridCol w="3117291">
                  <a:extLst>
                    <a:ext uri="{9D8B030D-6E8A-4147-A177-3AD203B41FA5}">
                      <a16:colId xmlns:a16="http://schemas.microsoft.com/office/drawing/2014/main" val="2750278679"/>
                    </a:ext>
                  </a:extLst>
                </a:gridCol>
              </a:tblGrid>
              <a:tr h="370840">
                <a:tc rowSpan="2">
                  <a:txBody>
                    <a:bodyPr/>
                    <a:lstStyle/>
                    <a:p>
                      <a:endParaRPr lang="es-ES" sz="1400" b="0" i="0">
                        <a:latin typeface="Texta Alt Book" pitchFamily="2" charset="77"/>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600" b="0">
                          <a:solidFill>
                            <a:srgbClr val="18191E"/>
                          </a:solidFill>
                          <a:latin typeface="Texta Alt Medium" panose="00000600000000000000" pitchFamily="50" charset="0"/>
                        </a:rPr>
                        <a:t>Servicios VoIP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0394268"/>
                  </a:ext>
                </a:extLst>
              </a:tr>
              <a:tr h="949960">
                <a:tc vMerge="1">
                  <a:txBody>
                    <a:bodyPr/>
                    <a:lstStyle/>
                    <a:p>
                      <a:endParaRPr lang="es-ES"/>
                    </a:p>
                  </a:txBody>
                  <a:tcPr/>
                </a:tc>
                <a:tc>
                  <a:txBody>
                    <a:bodyPr/>
                    <a:lstStyle/>
                    <a:p>
                      <a:pPr algn="just"/>
                      <a:r>
                        <a:rPr lang="es-ES" sz="1400">
                          <a:latin typeface="Texta Alt" panose="00000500000000000000" pitchFamily="50" charset="0"/>
                        </a:rPr>
                        <a:t>Te asesoramos y ayudamos a </a:t>
                      </a:r>
                      <a:r>
                        <a:rPr lang="es-ES" sz="1400">
                          <a:solidFill>
                            <a:srgbClr val="000000"/>
                          </a:solidFill>
                          <a:latin typeface="Texta Alt" panose="00000500000000000000" pitchFamily="50" charset="0"/>
                        </a:rPr>
                        <a:t>implementar VoIP en tu empresa. Facilitamos una convergencia VoIP tecnológica con tiempo </a:t>
                      </a:r>
                      <a:r>
                        <a:rPr lang="es-ES" sz="1400">
                          <a:latin typeface="Texta Alt" panose="00000500000000000000" pitchFamily="50" charset="0"/>
                        </a:rPr>
                        <a:t>y sin sobresaltos.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1717745"/>
                  </a:ext>
                </a:extLst>
              </a:tr>
            </a:tbl>
          </a:graphicData>
        </a:graphic>
      </p:graphicFrame>
      <p:graphicFrame>
        <p:nvGraphicFramePr>
          <p:cNvPr id="10" name="Tabla 2">
            <a:extLst>
              <a:ext uri="{FF2B5EF4-FFF2-40B4-BE49-F238E27FC236}">
                <a16:creationId xmlns:a16="http://schemas.microsoft.com/office/drawing/2014/main" id="{1C1C73EE-D449-4BDF-841B-56E973C4823A}"/>
              </a:ext>
            </a:extLst>
          </p:cNvPr>
          <p:cNvGraphicFramePr>
            <a:graphicFrameLocks noGrp="1"/>
          </p:cNvGraphicFramePr>
          <p:nvPr>
            <p:extLst>
              <p:ext uri="{D42A27DB-BD31-4B8C-83A1-F6EECF244321}">
                <p14:modId xmlns:p14="http://schemas.microsoft.com/office/powerpoint/2010/main" val="3432435400"/>
              </p:ext>
            </p:extLst>
          </p:nvPr>
        </p:nvGraphicFramePr>
        <p:xfrm>
          <a:off x="5125658" y="1611217"/>
          <a:ext cx="4263167" cy="1320109"/>
        </p:xfrm>
        <a:graphic>
          <a:graphicData uri="http://schemas.openxmlformats.org/drawingml/2006/table">
            <a:tbl>
              <a:tblPr firstRow="1" bandRow="1">
                <a:tableStyleId>{2D5ABB26-0587-4C30-8999-92F81FD0307C}</a:tableStyleId>
              </a:tblPr>
              <a:tblGrid>
                <a:gridCol w="1145876">
                  <a:extLst>
                    <a:ext uri="{9D8B030D-6E8A-4147-A177-3AD203B41FA5}">
                      <a16:colId xmlns:a16="http://schemas.microsoft.com/office/drawing/2014/main" val="3470238205"/>
                    </a:ext>
                  </a:extLst>
                </a:gridCol>
                <a:gridCol w="3117291">
                  <a:extLst>
                    <a:ext uri="{9D8B030D-6E8A-4147-A177-3AD203B41FA5}">
                      <a16:colId xmlns:a16="http://schemas.microsoft.com/office/drawing/2014/main" val="2750278679"/>
                    </a:ext>
                  </a:extLst>
                </a:gridCol>
              </a:tblGrid>
              <a:tr h="370149">
                <a:tc rowSpan="2">
                  <a:txBody>
                    <a:bodyPr/>
                    <a:lstStyle/>
                    <a:p>
                      <a:endParaRPr lang="es-ES" sz="1400" b="0" i="0">
                        <a:latin typeface="Texta Alt Book" pitchFamily="2" charset="77"/>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600" b="0">
                          <a:latin typeface="Texta Alt Medium" panose="00000600000000000000" pitchFamily="50" charset="0"/>
                        </a:rPr>
                        <a:t>Operador 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0394268"/>
                  </a:ext>
                </a:extLst>
              </a:tr>
              <a:tr h="949960">
                <a:tc vMerge="1">
                  <a:txBody>
                    <a:bodyPr/>
                    <a:lstStyle/>
                    <a:p>
                      <a:endParaRPr lang="es-ES"/>
                    </a:p>
                  </a:txBody>
                  <a:tcPr/>
                </a:tc>
                <a:tc>
                  <a:txBody>
                    <a:bodyPr/>
                    <a:lstStyle/>
                    <a:p>
                      <a:pPr algn="just"/>
                      <a:r>
                        <a:rPr lang="es-ES" sz="1400">
                          <a:latin typeface="Texta Alt" panose="00000500000000000000" pitchFamily="50" charset="0"/>
                        </a:rPr>
                        <a:t>Expertos en centralitas virtuales, SIP </a:t>
                      </a:r>
                      <a:r>
                        <a:rPr lang="es-ES" sz="1400" err="1">
                          <a:latin typeface="Texta Alt" panose="00000500000000000000" pitchFamily="50" charset="0"/>
                        </a:rPr>
                        <a:t>Trunk</a:t>
                      </a:r>
                      <a:r>
                        <a:rPr lang="es-ES" sz="1400">
                          <a:latin typeface="Texta Alt" panose="00000500000000000000" pitchFamily="50" charset="0"/>
                        </a:rPr>
                        <a:t>, Red Inteligente, Numeración Internacional, Portabilidad, Backup de llamadas, IVR, Extensiones SIP, etc.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1717745"/>
                  </a:ext>
                </a:extLst>
              </a:tr>
            </a:tbl>
          </a:graphicData>
        </a:graphic>
      </p:graphicFrame>
      <p:graphicFrame>
        <p:nvGraphicFramePr>
          <p:cNvPr id="11" name="Tabla 2">
            <a:extLst>
              <a:ext uri="{FF2B5EF4-FFF2-40B4-BE49-F238E27FC236}">
                <a16:creationId xmlns:a16="http://schemas.microsoft.com/office/drawing/2014/main" id="{E7C5A55A-A567-4085-9FD5-4A3567E955DA}"/>
              </a:ext>
            </a:extLst>
          </p:cNvPr>
          <p:cNvGraphicFramePr>
            <a:graphicFrameLocks noGrp="1"/>
          </p:cNvGraphicFramePr>
          <p:nvPr>
            <p:extLst>
              <p:ext uri="{D42A27DB-BD31-4B8C-83A1-F6EECF244321}">
                <p14:modId xmlns:p14="http://schemas.microsoft.com/office/powerpoint/2010/main" val="1819944904"/>
              </p:ext>
            </p:extLst>
          </p:nvPr>
        </p:nvGraphicFramePr>
        <p:xfrm>
          <a:off x="428077" y="3361970"/>
          <a:ext cx="4263167" cy="1535430"/>
        </p:xfrm>
        <a:graphic>
          <a:graphicData uri="http://schemas.openxmlformats.org/drawingml/2006/table">
            <a:tbl>
              <a:tblPr firstRow="1" bandRow="1">
                <a:tableStyleId>{2D5ABB26-0587-4C30-8999-92F81FD0307C}</a:tableStyleId>
              </a:tblPr>
              <a:tblGrid>
                <a:gridCol w="1145876">
                  <a:extLst>
                    <a:ext uri="{9D8B030D-6E8A-4147-A177-3AD203B41FA5}">
                      <a16:colId xmlns:a16="http://schemas.microsoft.com/office/drawing/2014/main" val="3470238205"/>
                    </a:ext>
                  </a:extLst>
                </a:gridCol>
                <a:gridCol w="3117291">
                  <a:extLst>
                    <a:ext uri="{9D8B030D-6E8A-4147-A177-3AD203B41FA5}">
                      <a16:colId xmlns:a16="http://schemas.microsoft.com/office/drawing/2014/main" val="2750278679"/>
                    </a:ext>
                  </a:extLst>
                </a:gridCol>
              </a:tblGrid>
              <a:tr h="370840">
                <a:tc rowSpan="2">
                  <a:txBody>
                    <a:bodyPr/>
                    <a:lstStyle/>
                    <a:p>
                      <a:endParaRPr lang="es-ES" sz="1400" b="0" i="0">
                        <a:latin typeface="Texta Alt Book" pitchFamily="2" charset="77"/>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600" b="0">
                          <a:latin typeface="Texta Alt Medium" panose="00000600000000000000" pitchFamily="50" charset="0"/>
                        </a:rPr>
                        <a:t>Gestión Unificada de Contactos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0394268"/>
                  </a:ext>
                </a:extLst>
              </a:tr>
              <a:tr h="1164590">
                <a:tc vMerge="1">
                  <a:txBody>
                    <a:bodyPr/>
                    <a:lstStyle/>
                    <a:p>
                      <a:endParaRPr lang="es-ES"/>
                    </a:p>
                  </a:txBody>
                  <a:tcPr/>
                </a:tc>
                <a:tc>
                  <a:txBody>
                    <a:bodyPr/>
                    <a:lstStyle/>
                    <a:p>
                      <a:pPr algn="just"/>
                      <a:r>
                        <a:rPr lang="es-ES" sz="1400">
                          <a:latin typeface="Texta Alt" panose="00000500000000000000" pitchFamily="50" charset="0"/>
                        </a:rPr>
                        <a:t>Nuestro software de gestión CTI para </a:t>
                      </a:r>
                      <a:r>
                        <a:rPr lang="es-ES" sz="1400" b="1" err="1">
                          <a:latin typeface="Texta Alt" panose="00000500000000000000" pitchFamily="50" charset="0"/>
                        </a:rPr>
                        <a:t>Contact</a:t>
                      </a:r>
                      <a:r>
                        <a:rPr lang="es-ES" sz="1400" b="1">
                          <a:latin typeface="Texta Alt" panose="00000500000000000000" pitchFamily="50" charset="0"/>
                        </a:rPr>
                        <a:t>-Center</a:t>
                      </a:r>
                      <a:r>
                        <a:rPr lang="es-ES" sz="1400">
                          <a:latin typeface="Texta Alt" panose="00000500000000000000" pitchFamily="50" charset="0"/>
                        </a:rPr>
                        <a:t> te permitirá monitorizar el trabajo de tus agentes y tener control total de las campañas y de lo que sucede en tu centralita.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1717745"/>
                  </a:ext>
                </a:extLst>
              </a:tr>
            </a:tbl>
          </a:graphicData>
        </a:graphic>
      </p:graphicFrame>
      <p:graphicFrame>
        <p:nvGraphicFramePr>
          <p:cNvPr id="12" name="Tabla 2">
            <a:extLst>
              <a:ext uri="{FF2B5EF4-FFF2-40B4-BE49-F238E27FC236}">
                <a16:creationId xmlns:a16="http://schemas.microsoft.com/office/drawing/2014/main" id="{835A8CE1-87D8-445F-A119-447DE432F2F7}"/>
              </a:ext>
            </a:extLst>
          </p:cNvPr>
          <p:cNvGraphicFramePr>
            <a:graphicFrameLocks noGrp="1"/>
          </p:cNvGraphicFramePr>
          <p:nvPr>
            <p:extLst>
              <p:ext uri="{D42A27DB-BD31-4B8C-83A1-F6EECF244321}">
                <p14:modId xmlns:p14="http://schemas.microsoft.com/office/powerpoint/2010/main" val="437868955"/>
              </p:ext>
            </p:extLst>
          </p:nvPr>
        </p:nvGraphicFramePr>
        <p:xfrm>
          <a:off x="5125659" y="3361970"/>
          <a:ext cx="4263167" cy="1535430"/>
        </p:xfrm>
        <a:graphic>
          <a:graphicData uri="http://schemas.openxmlformats.org/drawingml/2006/table">
            <a:tbl>
              <a:tblPr firstRow="1" bandRow="1">
                <a:tableStyleId>{2D5ABB26-0587-4C30-8999-92F81FD0307C}</a:tableStyleId>
              </a:tblPr>
              <a:tblGrid>
                <a:gridCol w="1145876">
                  <a:extLst>
                    <a:ext uri="{9D8B030D-6E8A-4147-A177-3AD203B41FA5}">
                      <a16:colId xmlns:a16="http://schemas.microsoft.com/office/drawing/2014/main" val="3470238205"/>
                    </a:ext>
                  </a:extLst>
                </a:gridCol>
                <a:gridCol w="3117291">
                  <a:extLst>
                    <a:ext uri="{9D8B030D-6E8A-4147-A177-3AD203B41FA5}">
                      <a16:colId xmlns:a16="http://schemas.microsoft.com/office/drawing/2014/main" val="2750278679"/>
                    </a:ext>
                  </a:extLst>
                </a:gridCol>
              </a:tblGrid>
              <a:tr h="370840">
                <a:tc rowSpan="2">
                  <a:txBody>
                    <a:bodyPr/>
                    <a:lstStyle/>
                    <a:p>
                      <a:endParaRPr lang="es-ES" sz="1400" b="0" i="0">
                        <a:latin typeface="Texta Alt Book" pitchFamily="2" charset="77"/>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600" b="0">
                          <a:latin typeface="Texta Alt Medium" panose="00000600000000000000" pitchFamily="50" charset="0"/>
                        </a:rPr>
                        <a:t>Desarrollo a Medida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0394268"/>
                  </a:ext>
                </a:extLst>
              </a:tr>
              <a:tr h="1164590">
                <a:tc vMerge="1">
                  <a:txBody>
                    <a:bodyPr/>
                    <a:lstStyle/>
                    <a:p>
                      <a:endParaRPr lang="es-ES"/>
                    </a:p>
                  </a:txBody>
                  <a:tcPr/>
                </a:tc>
                <a:tc>
                  <a:txBody>
                    <a:bodyPr/>
                    <a:lstStyle/>
                    <a:p>
                      <a:pPr algn="just"/>
                      <a:r>
                        <a:rPr lang="es-ES" sz="1400">
                          <a:latin typeface="Texta Alt" panose="00000500000000000000" pitchFamily="50" charset="0"/>
                        </a:rPr>
                        <a:t>Especializados en el </a:t>
                      </a:r>
                      <a:r>
                        <a:rPr lang="es-ES" sz="1400" b="1">
                          <a:latin typeface="Texta Alt" panose="00000500000000000000" pitchFamily="50" charset="0"/>
                        </a:rPr>
                        <a:t>desarrollo de herramientas CTI en entornos VoIP</a:t>
                      </a:r>
                      <a:r>
                        <a:rPr lang="es-ES" sz="1400">
                          <a:latin typeface="Texta Alt" panose="00000500000000000000" pitchFamily="50" charset="0"/>
                        </a:rPr>
                        <a:t>, programamos la solución que desees </a:t>
                      </a:r>
                      <a:br>
                        <a:rPr lang="es-ES" sz="1400">
                          <a:latin typeface="Texta Alt" panose="00000500000000000000" pitchFamily="50" charset="0"/>
                        </a:rPr>
                      </a:br>
                      <a:r>
                        <a:rPr lang="es-ES" sz="1400">
                          <a:latin typeface="Texta Alt" panose="00000500000000000000" pitchFamily="50" charset="0"/>
                        </a:rPr>
                        <a:t>y lo presentamos de la forma que </a:t>
                      </a:r>
                      <a:br>
                        <a:rPr lang="es-ES" sz="1400">
                          <a:latin typeface="Texta Alt" panose="00000500000000000000" pitchFamily="50" charset="0"/>
                        </a:rPr>
                      </a:br>
                      <a:r>
                        <a:rPr lang="es-ES" sz="1400">
                          <a:latin typeface="Texta Alt" panose="00000500000000000000" pitchFamily="50" charset="0"/>
                        </a:rPr>
                        <a:t>más te convenga.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1717745"/>
                  </a:ext>
                </a:extLst>
              </a:tr>
            </a:tbl>
          </a:graphicData>
        </a:graphic>
      </p:graphicFrame>
      <p:pic>
        <p:nvPicPr>
          <p:cNvPr id="16" name="Imagen 15" descr="Imagen que contiene Logotipo&#10;&#10;Descripción generada automáticamente">
            <a:extLst>
              <a:ext uri="{FF2B5EF4-FFF2-40B4-BE49-F238E27FC236}">
                <a16:creationId xmlns:a16="http://schemas.microsoft.com/office/drawing/2014/main" id="{D12908B2-A3AE-62EA-D6DE-5DB65DC476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603179">
            <a:off x="9152808" y="6137177"/>
            <a:ext cx="1336511" cy="1155029"/>
          </a:xfrm>
          <a:prstGeom prst="rect">
            <a:avLst/>
          </a:prstGeom>
        </p:spPr>
      </p:pic>
      <p:sp>
        <p:nvSpPr>
          <p:cNvPr id="23" name="Marcador de número de diapositiva 1">
            <a:extLst>
              <a:ext uri="{FF2B5EF4-FFF2-40B4-BE49-F238E27FC236}">
                <a16:creationId xmlns:a16="http://schemas.microsoft.com/office/drawing/2014/main" id="{30F33D9D-982D-4146-E4A9-8C0995B27C36}"/>
              </a:ext>
            </a:extLst>
          </p:cNvPr>
          <p:cNvSpPr>
            <a:spLocks noGrp="1"/>
          </p:cNvSpPr>
          <p:nvPr>
            <p:ph type="sldNum" sz="quarter" idx="12"/>
          </p:nvPr>
        </p:nvSpPr>
        <p:spPr>
          <a:xfrm>
            <a:off x="9492439" y="6599946"/>
            <a:ext cx="479426" cy="365125"/>
          </a:xfrm>
        </p:spPr>
        <p:txBody>
          <a:bodyPr/>
          <a:lstStyle/>
          <a:p>
            <a:fld id="{B67A785B-7D4F-4E2B-A288-83329498BEF2}" type="slidenum">
              <a:rPr lang="es-ES" sz="700">
                <a:solidFill>
                  <a:schemeClr val="bg1"/>
                </a:solidFill>
              </a:rPr>
              <a:t>4</a:t>
            </a:fld>
            <a:r>
              <a:rPr lang="es-ES" sz="700">
                <a:solidFill>
                  <a:schemeClr val="bg1"/>
                </a:solidFill>
              </a:rPr>
              <a:t>/51</a:t>
            </a:r>
          </a:p>
        </p:txBody>
      </p:sp>
      <p:sp>
        <p:nvSpPr>
          <p:cNvPr id="17" name="Marcador de número de diapositiva 1">
            <a:extLst>
              <a:ext uri="{FF2B5EF4-FFF2-40B4-BE49-F238E27FC236}">
                <a16:creationId xmlns:a16="http://schemas.microsoft.com/office/drawing/2014/main" id="{6EA3427B-3F39-EF40-BA96-853F7E13CDB9}"/>
              </a:ext>
            </a:extLst>
          </p:cNvPr>
          <p:cNvSpPr txBox="1">
            <a:spLocks/>
          </p:cNvSpPr>
          <p:nvPr/>
        </p:nvSpPr>
        <p:spPr>
          <a:xfrm>
            <a:off x="9426044" y="3529482"/>
            <a:ext cx="479426"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4</a:t>
            </a:fld>
            <a:r>
              <a:rPr lang="es-ES" sz="1050">
                <a:solidFill>
                  <a:srgbClr val="18191E"/>
                </a:solidFill>
                <a:latin typeface="Texta Alt Medium" pitchFamily="2" charset="77"/>
              </a:rPr>
              <a:t>/53</a:t>
            </a:r>
          </a:p>
        </p:txBody>
      </p:sp>
      <p:pic>
        <p:nvPicPr>
          <p:cNvPr id="21" name="Imagen 20" descr="Logotipo&#10;&#10;Descripción generada automáticamente">
            <a:extLst>
              <a:ext uri="{FF2B5EF4-FFF2-40B4-BE49-F238E27FC236}">
                <a16:creationId xmlns:a16="http://schemas.microsoft.com/office/drawing/2014/main" id="{69A14D39-E62E-DF24-5ED5-65B1ED47F0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89669" y="1250730"/>
            <a:ext cx="1143000" cy="177800"/>
          </a:xfrm>
          <a:prstGeom prst="rect">
            <a:avLst/>
          </a:prstGeom>
        </p:spPr>
      </p:pic>
      <p:grpSp>
        <p:nvGrpSpPr>
          <p:cNvPr id="22" name="Grupo 21">
            <a:extLst>
              <a:ext uri="{FF2B5EF4-FFF2-40B4-BE49-F238E27FC236}">
                <a16:creationId xmlns:a16="http://schemas.microsoft.com/office/drawing/2014/main" id="{2E00A333-7B92-9A56-08B1-320E7050271C}"/>
              </a:ext>
            </a:extLst>
          </p:cNvPr>
          <p:cNvGrpSpPr/>
          <p:nvPr/>
        </p:nvGrpSpPr>
        <p:grpSpPr>
          <a:xfrm>
            <a:off x="251709" y="329044"/>
            <a:ext cx="9440955" cy="6202015"/>
            <a:chOff x="260664" y="247058"/>
            <a:chExt cx="9440955" cy="6202015"/>
          </a:xfrm>
        </p:grpSpPr>
        <p:sp>
          <p:nvSpPr>
            <p:cNvPr id="24" name="Rectángulo 23">
              <a:extLst>
                <a:ext uri="{FF2B5EF4-FFF2-40B4-BE49-F238E27FC236}">
                  <a16:creationId xmlns:a16="http://schemas.microsoft.com/office/drawing/2014/main" id="{BA05B8B2-B625-7D86-0163-DE564733D738}"/>
                </a:ext>
              </a:extLst>
            </p:cNvPr>
            <p:cNvSpPr/>
            <p:nvPr/>
          </p:nvSpPr>
          <p:spPr>
            <a:xfrm rot="10800000">
              <a:off x="260664" y="247058"/>
              <a:ext cx="9432000" cy="45719"/>
            </a:xfrm>
            <a:prstGeom prst="rect">
              <a:avLst/>
            </a:prstGeom>
            <a:gradFill flip="none" rotWithShape="1">
              <a:gsLst>
                <a:gs pos="0">
                  <a:srgbClr val="0036BC"/>
                </a:gs>
                <a:gs pos="93000">
                  <a:srgbClr val="9B1E9B"/>
                </a:gs>
                <a:gs pos="100000">
                  <a:srgbClr val="E5215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25" name="Rectángulo 24">
              <a:extLst>
                <a:ext uri="{FF2B5EF4-FFF2-40B4-BE49-F238E27FC236}">
                  <a16:creationId xmlns:a16="http://schemas.microsoft.com/office/drawing/2014/main" id="{0758CAB6-CED9-970E-B18C-0DEC7BEB24BD}"/>
                </a:ext>
              </a:extLst>
            </p:cNvPr>
            <p:cNvSpPr/>
            <p:nvPr/>
          </p:nvSpPr>
          <p:spPr>
            <a:xfrm rot="5400000" flipV="1">
              <a:off x="8062404" y="1854198"/>
              <a:ext cx="3214800" cy="45719"/>
            </a:xfrm>
            <a:prstGeom prst="rect">
              <a:avLst/>
            </a:prstGeom>
            <a:gradFill flip="none" rotWithShape="1">
              <a:gsLst>
                <a:gs pos="25000">
                  <a:srgbClr val="0036BC"/>
                </a:gs>
                <a:gs pos="99000">
                  <a:srgbClr val="9B1E9B"/>
                </a:gs>
                <a:gs pos="100000">
                  <a:srgbClr val="E5215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26" name="Rectángulo 25">
              <a:extLst>
                <a:ext uri="{FF2B5EF4-FFF2-40B4-BE49-F238E27FC236}">
                  <a16:creationId xmlns:a16="http://schemas.microsoft.com/office/drawing/2014/main" id="{9700FADE-E7B8-A386-501C-D034F9C3C500}"/>
                </a:ext>
              </a:extLst>
            </p:cNvPr>
            <p:cNvSpPr/>
            <p:nvPr/>
          </p:nvSpPr>
          <p:spPr>
            <a:xfrm rot="16200000">
              <a:off x="-1903521" y="4230213"/>
              <a:ext cx="4392000" cy="45719"/>
            </a:xfrm>
            <a:prstGeom prst="rect">
              <a:avLst/>
            </a:prstGeom>
            <a:gradFill flip="none" rotWithShape="1">
              <a:gsLst>
                <a:gs pos="0">
                  <a:srgbClr val="0036BC"/>
                </a:gs>
                <a:gs pos="50000">
                  <a:srgbClr val="9B1E9B"/>
                </a:gs>
                <a:gs pos="100000">
                  <a:srgbClr val="E5215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27" name="Rectángulo 26">
              <a:extLst>
                <a:ext uri="{FF2B5EF4-FFF2-40B4-BE49-F238E27FC236}">
                  <a16:creationId xmlns:a16="http://schemas.microsoft.com/office/drawing/2014/main" id="{B99B7308-EDDA-A7D2-AB14-00B3FC0BBD5F}"/>
                </a:ext>
              </a:extLst>
            </p:cNvPr>
            <p:cNvSpPr/>
            <p:nvPr/>
          </p:nvSpPr>
          <p:spPr>
            <a:xfrm>
              <a:off x="269619" y="6403354"/>
              <a:ext cx="9432000" cy="45719"/>
            </a:xfrm>
            <a:prstGeom prst="rect">
              <a:avLst/>
            </a:prstGeom>
            <a:gradFill flip="none" rotWithShape="1">
              <a:gsLst>
                <a:gs pos="0">
                  <a:srgbClr val="0036BC"/>
                </a:gs>
                <a:gs pos="93000">
                  <a:srgbClr val="9B1E9B"/>
                </a:gs>
                <a:gs pos="100000">
                  <a:srgbClr val="E5215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28" name="Imagen 27" descr="Dibujo de la tierra desde el espacio&#10;&#10;Descripción generada automáticamente con confianza baja">
            <a:extLst>
              <a:ext uri="{FF2B5EF4-FFF2-40B4-BE49-F238E27FC236}">
                <a16:creationId xmlns:a16="http://schemas.microsoft.com/office/drawing/2014/main" id="{94564116-B7BE-E1F7-6D25-BEDD1999EE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061285">
            <a:off x="8294464" y="4121237"/>
            <a:ext cx="2796401" cy="3978213"/>
          </a:xfrm>
          <a:prstGeom prst="rect">
            <a:avLst/>
          </a:prstGeom>
        </p:spPr>
      </p:pic>
      <p:sp>
        <p:nvSpPr>
          <p:cNvPr id="30" name="CuadroTexto 29">
            <a:extLst>
              <a:ext uri="{FF2B5EF4-FFF2-40B4-BE49-F238E27FC236}">
                <a16:creationId xmlns:a16="http://schemas.microsoft.com/office/drawing/2014/main" id="{A84370C0-59B2-5DC0-72C3-F9C5CFF7C8F1}"/>
              </a:ext>
            </a:extLst>
          </p:cNvPr>
          <p:cNvSpPr txBox="1"/>
          <p:nvPr/>
        </p:nvSpPr>
        <p:spPr>
          <a:xfrm>
            <a:off x="0" y="6563546"/>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pic>
        <p:nvPicPr>
          <p:cNvPr id="67" name="Imagen 66" descr="Logotipo&#10;&#10;Descripción generada automáticamente">
            <a:extLst>
              <a:ext uri="{FF2B5EF4-FFF2-40B4-BE49-F238E27FC236}">
                <a16:creationId xmlns:a16="http://schemas.microsoft.com/office/drawing/2014/main" id="{4F4A44B4-188E-ACDA-65E5-BB6E60057D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76350" y="4358979"/>
            <a:ext cx="118270" cy="118270"/>
          </a:xfrm>
          <a:prstGeom prst="rect">
            <a:avLst/>
          </a:prstGeom>
        </p:spPr>
      </p:pic>
      <p:pic>
        <p:nvPicPr>
          <p:cNvPr id="66" name="Imagen 65" descr="Logotipo&#10;&#10;Descripción generada automáticamente">
            <a:extLst>
              <a:ext uri="{FF2B5EF4-FFF2-40B4-BE49-F238E27FC236}">
                <a16:creationId xmlns:a16="http://schemas.microsoft.com/office/drawing/2014/main" id="{9FE06E85-F37C-CC2A-57E2-36E337DB2D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7224" y="2500353"/>
            <a:ext cx="118270" cy="118270"/>
          </a:xfrm>
          <a:prstGeom prst="rect">
            <a:avLst/>
          </a:prstGeom>
        </p:spPr>
      </p:pic>
      <p:sp>
        <p:nvSpPr>
          <p:cNvPr id="3" name="CuadroTexto 2">
            <a:extLst>
              <a:ext uri="{FF2B5EF4-FFF2-40B4-BE49-F238E27FC236}">
                <a16:creationId xmlns:a16="http://schemas.microsoft.com/office/drawing/2014/main" id="{975DAEBE-EC85-420A-D780-391AD0B191A1}"/>
              </a:ext>
            </a:extLst>
          </p:cNvPr>
          <p:cNvSpPr txBox="1"/>
          <p:nvPr/>
        </p:nvSpPr>
        <p:spPr>
          <a:xfrm>
            <a:off x="1" y="709200"/>
            <a:ext cx="9906000" cy="400110"/>
          </a:xfrm>
          <a:prstGeom prst="rect">
            <a:avLst/>
          </a:prstGeom>
          <a:noFill/>
        </p:spPr>
        <p:txBody>
          <a:bodyPr wrap="square" rtlCol="0">
            <a:spAutoFit/>
          </a:bodyPr>
          <a:lstStyle/>
          <a:p>
            <a:pPr algn="ctr"/>
            <a:r>
              <a:rPr lang="es-ES" sz="2000" b="1">
                <a:latin typeface="Texta Alt Book" panose="00000400000000000000" pitchFamily="50" charset="0"/>
              </a:rPr>
              <a:t>A QUE NOS DEDICAMOS</a:t>
            </a:r>
          </a:p>
        </p:txBody>
      </p:sp>
      <p:pic>
        <p:nvPicPr>
          <p:cNvPr id="6" name="Imagen 5" descr="Icono&#10;&#10;Descripción generada automáticamente">
            <a:extLst>
              <a:ext uri="{FF2B5EF4-FFF2-40B4-BE49-F238E27FC236}">
                <a16:creationId xmlns:a16="http://schemas.microsoft.com/office/drawing/2014/main" id="{4657FB1A-E0DD-6DEA-270C-5BD8F98C99E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541" y="1777452"/>
            <a:ext cx="846731" cy="846731"/>
          </a:xfrm>
          <a:prstGeom prst="rect">
            <a:avLst/>
          </a:prstGeom>
        </p:spPr>
      </p:pic>
      <p:pic>
        <p:nvPicPr>
          <p:cNvPr id="18" name="Imagen 17" descr="Icono&#10;&#10;Descripción generada automáticamente">
            <a:extLst>
              <a:ext uri="{FF2B5EF4-FFF2-40B4-BE49-F238E27FC236}">
                <a16:creationId xmlns:a16="http://schemas.microsoft.com/office/drawing/2014/main" id="{6133DFC7-0D24-3E4F-220D-8CBFE7019ED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12615" y="3738091"/>
            <a:ext cx="842082" cy="842082"/>
          </a:xfrm>
          <a:prstGeom prst="rect">
            <a:avLst/>
          </a:prstGeom>
        </p:spPr>
      </p:pic>
      <p:pic>
        <p:nvPicPr>
          <p:cNvPr id="19" name="bGUC" descr="GUC">
            <a:extLst>
              <a:ext uri="{FF2B5EF4-FFF2-40B4-BE49-F238E27FC236}">
                <a16:creationId xmlns:a16="http://schemas.microsoft.com/office/drawing/2014/main" id="{487B348E-B52E-4910-A907-F5C985F2328A}"/>
              </a:ext>
            </a:extLst>
          </p:cNvPr>
          <p:cNvPicPr>
            <a:picLocks noChangeAspect="1"/>
          </p:cNvPicPr>
          <p:nvPr/>
        </p:nvPicPr>
        <p:blipFill>
          <a:blip r:embed="rId8" cstate="print">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43738" y="3763218"/>
            <a:ext cx="941450" cy="710344"/>
          </a:xfrm>
          <a:prstGeom prst="rect">
            <a:avLst/>
          </a:prstGeom>
          <a:noFill/>
        </p:spPr>
      </p:pic>
      <p:pic>
        <p:nvPicPr>
          <p:cNvPr id="20" name="bOPERADORIP">
            <a:extLst>
              <a:ext uri="{FF2B5EF4-FFF2-40B4-BE49-F238E27FC236}">
                <a16:creationId xmlns:a16="http://schemas.microsoft.com/office/drawing/2014/main" id="{85BD97D5-3F76-BDD2-6B08-A6CBA7243F3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12841" y="1882327"/>
            <a:ext cx="741856" cy="741856"/>
          </a:xfrm>
          <a:prstGeom prst="rect">
            <a:avLst/>
          </a:prstGeom>
        </p:spPr>
      </p:pic>
      <p:sp>
        <p:nvSpPr>
          <p:cNvPr id="33" name="iBLANCO">
            <a:extLst>
              <a:ext uri="{FF2B5EF4-FFF2-40B4-BE49-F238E27FC236}">
                <a16:creationId xmlns:a16="http://schemas.microsoft.com/office/drawing/2014/main" id="{1098442B-B7B5-9962-1D4B-A558AEB411E0}"/>
              </a:ext>
            </a:extLst>
          </p:cNvPr>
          <p:cNvSpPr/>
          <p:nvPr/>
        </p:nvSpPr>
        <p:spPr>
          <a:xfrm>
            <a:off x="476703" y="1549602"/>
            <a:ext cx="9001219" cy="33993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34" name="gOPERADORIP">
            <a:extLst>
              <a:ext uri="{FF2B5EF4-FFF2-40B4-BE49-F238E27FC236}">
                <a16:creationId xmlns:a16="http://schemas.microsoft.com/office/drawing/2014/main" id="{42DE0BCF-4A72-86DD-3CAA-621C6B150590}"/>
              </a:ext>
            </a:extLst>
          </p:cNvPr>
          <p:cNvGrpSpPr/>
          <p:nvPr/>
        </p:nvGrpSpPr>
        <p:grpSpPr>
          <a:xfrm>
            <a:off x="2614525" y="1194098"/>
            <a:ext cx="5027281" cy="4659649"/>
            <a:chOff x="3894153" y="1196416"/>
            <a:chExt cx="5531891" cy="5127358"/>
          </a:xfrm>
        </p:grpSpPr>
        <p:pic>
          <p:nvPicPr>
            <p:cNvPr id="35" name="iOPERAODRIP">
              <a:extLst>
                <a:ext uri="{FF2B5EF4-FFF2-40B4-BE49-F238E27FC236}">
                  <a16:creationId xmlns:a16="http://schemas.microsoft.com/office/drawing/2014/main" id="{2417BC12-E7A1-E096-8335-1F13E710EE98}"/>
                </a:ext>
              </a:extLst>
            </p:cNvPr>
            <p:cNvPicPr>
              <a:picLocks noChangeAspect="1"/>
            </p:cNvPicPr>
            <p:nvPr/>
          </p:nvPicPr>
          <p:blipFill>
            <a:blip r:embed="rId11"/>
            <a:stretch>
              <a:fillRect/>
            </a:stretch>
          </p:blipFill>
          <p:spPr>
            <a:xfrm>
              <a:off x="3894153" y="1619488"/>
              <a:ext cx="5531891" cy="4704286"/>
            </a:xfrm>
            <a:prstGeom prst="rect">
              <a:avLst/>
            </a:prstGeom>
          </p:spPr>
        </p:pic>
        <p:pic>
          <p:nvPicPr>
            <p:cNvPr id="36" name="iCNMC" descr="imagen">
              <a:extLst>
                <a:ext uri="{FF2B5EF4-FFF2-40B4-BE49-F238E27FC236}">
                  <a16:creationId xmlns:a16="http://schemas.microsoft.com/office/drawing/2014/main" id="{45AE45C2-AA32-01DE-95B8-91814712734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23577" y="1196416"/>
              <a:ext cx="2673041" cy="2553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 name="gGUC">
            <a:extLst>
              <a:ext uri="{FF2B5EF4-FFF2-40B4-BE49-F238E27FC236}">
                <a16:creationId xmlns:a16="http://schemas.microsoft.com/office/drawing/2014/main" id="{2AEDC073-E9FA-5161-DC52-7AD277AFE1E0}"/>
              </a:ext>
            </a:extLst>
          </p:cNvPr>
          <p:cNvGrpSpPr/>
          <p:nvPr/>
        </p:nvGrpSpPr>
        <p:grpSpPr>
          <a:xfrm>
            <a:off x="1323975" y="1819275"/>
            <a:ext cx="7360770" cy="3070751"/>
            <a:chOff x="1323975" y="1819275"/>
            <a:chExt cx="7360770" cy="3070751"/>
          </a:xfrm>
        </p:grpSpPr>
        <p:sp>
          <p:nvSpPr>
            <p:cNvPr id="51" name="Rectángulo: esquinas redondeadas 50">
              <a:extLst>
                <a:ext uri="{FF2B5EF4-FFF2-40B4-BE49-F238E27FC236}">
                  <a16:creationId xmlns:a16="http://schemas.microsoft.com/office/drawing/2014/main" id="{80DF67C0-8F38-BBBE-939A-2B52A4797976}"/>
                </a:ext>
              </a:extLst>
            </p:cNvPr>
            <p:cNvSpPr/>
            <p:nvPr/>
          </p:nvSpPr>
          <p:spPr>
            <a:xfrm>
              <a:off x="1323975" y="2409826"/>
              <a:ext cx="2066925" cy="248020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2" name="Elipse 51">
              <a:extLst>
                <a:ext uri="{FF2B5EF4-FFF2-40B4-BE49-F238E27FC236}">
                  <a16:creationId xmlns:a16="http://schemas.microsoft.com/office/drawing/2014/main" id="{E562A49C-47F7-5B33-8522-AFFF4BDD5A77}"/>
                </a:ext>
              </a:extLst>
            </p:cNvPr>
            <p:cNvSpPr/>
            <p:nvPr/>
          </p:nvSpPr>
          <p:spPr>
            <a:xfrm>
              <a:off x="1747837" y="1819275"/>
              <a:ext cx="1219200" cy="1219200"/>
            </a:xfrm>
            <a:prstGeom prst="ellips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3" name="Imagen 52" descr="Icono&#10;&#10;Descripción generada automáticamente">
              <a:extLst>
                <a:ext uri="{FF2B5EF4-FFF2-40B4-BE49-F238E27FC236}">
                  <a16:creationId xmlns:a16="http://schemas.microsoft.com/office/drawing/2014/main" id="{710AC9CE-E173-F2C1-4845-BF727BDDC98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018396" y="2070784"/>
              <a:ext cx="678082" cy="678082"/>
            </a:xfrm>
            <a:prstGeom prst="rect">
              <a:avLst/>
            </a:prstGeom>
          </p:spPr>
        </p:pic>
        <p:sp>
          <p:nvSpPr>
            <p:cNvPr id="54" name="CuadroTexto 53">
              <a:extLst>
                <a:ext uri="{FF2B5EF4-FFF2-40B4-BE49-F238E27FC236}">
                  <a16:creationId xmlns:a16="http://schemas.microsoft.com/office/drawing/2014/main" id="{A397C376-3A6F-E6D0-0CA3-F0AD576F6674}"/>
                </a:ext>
              </a:extLst>
            </p:cNvPr>
            <p:cNvSpPr txBox="1"/>
            <p:nvPr/>
          </p:nvSpPr>
          <p:spPr>
            <a:xfrm>
              <a:off x="1419137" y="3250338"/>
              <a:ext cx="1924138" cy="1107996"/>
            </a:xfrm>
            <a:prstGeom prst="rect">
              <a:avLst/>
            </a:prstGeom>
            <a:noFill/>
          </p:spPr>
          <p:txBody>
            <a:bodyPr wrap="square" rtlCol="0">
              <a:spAutoFit/>
            </a:bodyPr>
            <a:lstStyle/>
            <a:p>
              <a:pPr algn="ctr"/>
              <a:r>
                <a:rPr lang="es-ES" sz="1600">
                  <a:solidFill>
                    <a:schemeClr val="bg1"/>
                  </a:solidFill>
                </a:rPr>
                <a:t>Fabricantes de Software de </a:t>
              </a:r>
            </a:p>
            <a:p>
              <a:pPr algn="ctr"/>
              <a:r>
                <a:rPr lang="es-ES" sz="1600" err="1">
                  <a:solidFill>
                    <a:schemeClr val="bg1"/>
                  </a:solidFill>
                </a:rPr>
                <a:t>Call</a:t>
              </a:r>
              <a:r>
                <a:rPr lang="es-ES" sz="1600">
                  <a:solidFill>
                    <a:schemeClr val="bg1"/>
                  </a:solidFill>
                </a:rPr>
                <a:t> Center GUC.</a:t>
              </a:r>
              <a:endParaRPr lang="es-ES_tradnl" sz="1600">
                <a:solidFill>
                  <a:schemeClr val="bg1"/>
                </a:solidFill>
              </a:endParaRPr>
            </a:p>
            <a:p>
              <a:endParaRPr lang="es-ES_tradnl"/>
            </a:p>
          </p:txBody>
        </p:sp>
        <p:sp>
          <p:nvSpPr>
            <p:cNvPr id="55" name="Rectángulo: esquinas redondeadas 54">
              <a:extLst>
                <a:ext uri="{FF2B5EF4-FFF2-40B4-BE49-F238E27FC236}">
                  <a16:creationId xmlns:a16="http://schemas.microsoft.com/office/drawing/2014/main" id="{78BF488F-BD5C-8D21-BF31-96652F4AAB20}"/>
                </a:ext>
              </a:extLst>
            </p:cNvPr>
            <p:cNvSpPr/>
            <p:nvPr/>
          </p:nvSpPr>
          <p:spPr>
            <a:xfrm>
              <a:off x="3970898" y="2409826"/>
              <a:ext cx="2066925" cy="248020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6" name="Elipse 55">
              <a:extLst>
                <a:ext uri="{FF2B5EF4-FFF2-40B4-BE49-F238E27FC236}">
                  <a16:creationId xmlns:a16="http://schemas.microsoft.com/office/drawing/2014/main" id="{576D3B9D-E0A0-8916-BB91-BD05747B8121}"/>
                </a:ext>
              </a:extLst>
            </p:cNvPr>
            <p:cNvSpPr/>
            <p:nvPr/>
          </p:nvSpPr>
          <p:spPr>
            <a:xfrm>
              <a:off x="4394760" y="1819275"/>
              <a:ext cx="1219200" cy="1219200"/>
            </a:xfrm>
            <a:prstGeom prst="ellips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7" name="CuadroTexto 56">
              <a:extLst>
                <a:ext uri="{FF2B5EF4-FFF2-40B4-BE49-F238E27FC236}">
                  <a16:creationId xmlns:a16="http://schemas.microsoft.com/office/drawing/2014/main" id="{B8143930-2CB7-7A52-7B00-E7B51C45C739}"/>
                </a:ext>
              </a:extLst>
            </p:cNvPr>
            <p:cNvSpPr txBox="1"/>
            <p:nvPr/>
          </p:nvSpPr>
          <p:spPr>
            <a:xfrm>
              <a:off x="4066060" y="3250338"/>
              <a:ext cx="1924138" cy="1354217"/>
            </a:xfrm>
            <a:prstGeom prst="rect">
              <a:avLst/>
            </a:prstGeom>
            <a:noFill/>
          </p:spPr>
          <p:txBody>
            <a:bodyPr wrap="square" rtlCol="0">
              <a:spAutoFit/>
            </a:bodyPr>
            <a:lstStyle/>
            <a:p>
              <a:pPr algn="ctr"/>
              <a:r>
                <a:rPr lang="es-ES" sz="1600">
                  <a:solidFill>
                    <a:schemeClr val="bg1"/>
                  </a:solidFill>
                </a:rPr>
                <a:t>Expertos en </a:t>
              </a:r>
              <a:r>
                <a:rPr lang="es-ES" sz="1600" err="1">
                  <a:solidFill>
                    <a:schemeClr val="bg1"/>
                  </a:solidFill>
                </a:rPr>
                <a:t>Call</a:t>
              </a:r>
              <a:r>
                <a:rPr lang="es-ES" sz="1600">
                  <a:solidFill>
                    <a:schemeClr val="bg1"/>
                  </a:solidFill>
                </a:rPr>
                <a:t> Center/Contact Center con 25 años de experiencia.</a:t>
              </a:r>
            </a:p>
            <a:p>
              <a:endParaRPr lang="es-ES_tradnl"/>
            </a:p>
          </p:txBody>
        </p:sp>
        <p:pic>
          <p:nvPicPr>
            <p:cNvPr id="58" name="Imagen 57" descr="Icono&#10;&#10;Descripción generada automáticamente">
              <a:extLst>
                <a:ext uri="{FF2B5EF4-FFF2-40B4-BE49-F238E27FC236}">
                  <a16:creationId xmlns:a16="http://schemas.microsoft.com/office/drawing/2014/main" id="{DAE29804-926E-28DB-7F94-C75EF69ED46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614772" y="2072572"/>
              <a:ext cx="779176" cy="779176"/>
            </a:xfrm>
            <a:prstGeom prst="rect">
              <a:avLst/>
            </a:prstGeom>
          </p:spPr>
        </p:pic>
        <p:sp>
          <p:nvSpPr>
            <p:cNvPr id="59" name="Rectángulo: esquinas redondeadas 58">
              <a:extLst>
                <a:ext uri="{FF2B5EF4-FFF2-40B4-BE49-F238E27FC236}">
                  <a16:creationId xmlns:a16="http://schemas.microsoft.com/office/drawing/2014/main" id="{A245A179-A07B-E846-57B5-E1B89EFFA5C9}"/>
                </a:ext>
              </a:extLst>
            </p:cNvPr>
            <p:cNvSpPr/>
            <p:nvPr/>
          </p:nvSpPr>
          <p:spPr>
            <a:xfrm>
              <a:off x="6617820" y="2409826"/>
              <a:ext cx="2066925" cy="248020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0" name="Elipse 59">
              <a:extLst>
                <a:ext uri="{FF2B5EF4-FFF2-40B4-BE49-F238E27FC236}">
                  <a16:creationId xmlns:a16="http://schemas.microsoft.com/office/drawing/2014/main" id="{FE3E5D81-FCCF-A66D-0271-E441DB3655B6}"/>
                </a:ext>
              </a:extLst>
            </p:cNvPr>
            <p:cNvSpPr/>
            <p:nvPr/>
          </p:nvSpPr>
          <p:spPr>
            <a:xfrm>
              <a:off x="7041682" y="1819275"/>
              <a:ext cx="1219200" cy="1219200"/>
            </a:xfrm>
            <a:prstGeom prst="ellips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1" name="CuadroTexto 60">
              <a:extLst>
                <a:ext uri="{FF2B5EF4-FFF2-40B4-BE49-F238E27FC236}">
                  <a16:creationId xmlns:a16="http://schemas.microsoft.com/office/drawing/2014/main" id="{27F42E5A-6AAB-E496-EC8A-2A32AD9D8047}"/>
                </a:ext>
              </a:extLst>
            </p:cNvPr>
            <p:cNvSpPr txBox="1"/>
            <p:nvPr/>
          </p:nvSpPr>
          <p:spPr>
            <a:xfrm>
              <a:off x="6712982" y="3250338"/>
              <a:ext cx="1924138" cy="1323439"/>
            </a:xfrm>
            <a:prstGeom prst="rect">
              <a:avLst/>
            </a:prstGeom>
            <a:noFill/>
          </p:spPr>
          <p:txBody>
            <a:bodyPr wrap="square" rtlCol="0">
              <a:spAutoFit/>
            </a:bodyPr>
            <a:lstStyle/>
            <a:p>
              <a:pPr algn="ctr"/>
              <a:r>
                <a:rPr lang="es-ES" sz="1600">
                  <a:solidFill>
                    <a:schemeClr val="bg1"/>
                  </a:solidFill>
                </a:rPr>
                <a:t>Personalización de las necesidades de un </a:t>
              </a:r>
              <a:r>
                <a:rPr lang="es-ES" sz="1600" err="1">
                  <a:solidFill>
                    <a:schemeClr val="bg1"/>
                  </a:solidFill>
                </a:rPr>
                <a:t>Call</a:t>
              </a:r>
              <a:r>
                <a:rPr lang="es-ES" sz="1600">
                  <a:solidFill>
                    <a:schemeClr val="bg1"/>
                  </a:solidFill>
                </a:rPr>
                <a:t> Center/Contact Center.</a:t>
              </a:r>
            </a:p>
          </p:txBody>
        </p:sp>
        <p:pic>
          <p:nvPicPr>
            <p:cNvPr id="62" name="Imagen 61" descr="Icono&#10;&#10;Descripción generada automáticamente con confianza baja">
              <a:extLst>
                <a:ext uri="{FF2B5EF4-FFF2-40B4-BE49-F238E27FC236}">
                  <a16:creationId xmlns:a16="http://schemas.microsoft.com/office/drawing/2014/main" id="{DB1D087E-EEE8-3D16-A300-FACCA8191C9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271219" y="2039287"/>
              <a:ext cx="779176" cy="779176"/>
            </a:xfrm>
            <a:prstGeom prst="rect">
              <a:avLst/>
            </a:prstGeom>
          </p:spPr>
        </p:pic>
      </p:grpSp>
    </p:spTree>
    <p:extLst>
      <p:ext uri="{BB962C8B-B14F-4D97-AF65-F5344CB8AC3E}">
        <p14:creationId xmlns:p14="http://schemas.microsoft.com/office/powerpoint/2010/main" val="11692469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9" restart="whenNotActive" fill="hold" evtFilter="cancelBubble" nodeType="interactiveSeq">
                <p:stCondLst>
                  <p:cond evt="onClick" delay="0">
                    <p:tgtEl>
                      <p:spTgt spid="34"/>
                    </p:tgtEl>
                  </p:cond>
                </p:stCondLst>
                <p:endSync evt="end" delay="0">
                  <p:rtn val="all"/>
                </p:endSync>
                <p:childTnLst>
                  <p:par>
                    <p:cTn id="10" fill="hold">
                      <p:stCondLst>
                        <p:cond delay="0"/>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34"/>
                                        </p:tgtEl>
                                        <p:attrNameLst>
                                          <p:attrName>style.visibility</p:attrName>
                                        </p:attrNameLst>
                                      </p:cBhvr>
                                      <p:to>
                                        <p:strVal val="hidden"/>
                                      </p:to>
                                    </p:set>
                                  </p:childTnLst>
                                </p:cTn>
                              </p:par>
                              <p:par>
                                <p:cTn id="14" presetID="1" presetClass="exit" presetSubtype="0" fill="hold" grpId="1" nodeType="withEffect">
                                  <p:stCondLst>
                                    <p:cond delay="0"/>
                                  </p:stCondLst>
                                  <p:childTnLst>
                                    <p:set>
                                      <p:cBhvr>
                                        <p:cTn id="15"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6" restart="whenNotActive" fill="hold" evtFilter="cancelBubble" nodeType="interactiveSeq">
                <p:stCondLst>
                  <p:cond evt="onClick" delay="0">
                    <p:tgtEl>
                      <p:spTgt spid="19"/>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2"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23" restart="whenNotActive" fill="hold" evtFilter="cancelBubble" nodeType="interactiveSeq">
                <p:stCondLst>
                  <p:cond evt="onClick" delay="0">
                    <p:tgtEl>
                      <p:spTgt spid="50"/>
                    </p:tgtEl>
                  </p:cond>
                </p:stCondLst>
                <p:endSync evt="end" delay="0">
                  <p:rtn val="all"/>
                </p:endSync>
                <p:childTnLst>
                  <p:par>
                    <p:cTn id="24" fill="hold">
                      <p:stCondLst>
                        <p:cond delay="0"/>
                      </p:stCondLst>
                      <p:childTnLst>
                        <p:par>
                          <p:cTn id="25" fill="hold">
                            <p:stCondLst>
                              <p:cond delay="0"/>
                            </p:stCondLst>
                            <p:childTnLst>
                              <p:par>
                                <p:cTn id="26" presetID="1" presetClass="exit" presetSubtype="0" fill="hold" grpId="3" nodeType="clickEffect">
                                  <p:stCondLst>
                                    <p:cond delay="0"/>
                                  </p:stCondLst>
                                  <p:childTnLst>
                                    <p:set>
                                      <p:cBhvr>
                                        <p:cTn id="27" dur="1" fill="hold">
                                          <p:stCondLst>
                                            <p:cond delay="0"/>
                                          </p:stCondLst>
                                        </p:cTn>
                                        <p:tgtEl>
                                          <p:spTgt spid="33"/>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childTnLst>
        </p:cTn>
      </p:par>
    </p:tnLst>
    <p:bldLst>
      <p:bldP spid="33" grpId="0" animBg="1"/>
      <p:bldP spid="33" grpId="1" animBg="1"/>
      <p:bldP spid="33" grpId="2" animBg="1"/>
      <p:bldP spid="33" grpId="3"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Imagen que contiene Logotipo&#10;&#10;Descripción generada automáticamente">
            <a:extLst>
              <a:ext uri="{FF2B5EF4-FFF2-40B4-BE49-F238E27FC236}">
                <a16:creationId xmlns:a16="http://schemas.microsoft.com/office/drawing/2014/main" id="{FA171362-974E-5C6F-BBEB-1692B6A766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603179">
            <a:off x="9152808" y="6137177"/>
            <a:ext cx="1336511" cy="1155029"/>
          </a:xfrm>
          <a:prstGeom prst="rect">
            <a:avLst/>
          </a:prstGeom>
        </p:spPr>
      </p:pic>
      <p:sp>
        <p:nvSpPr>
          <p:cNvPr id="15" name="Marcador de número de diapositiva 1">
            <a:extLst>
              <a:ext uri="{FF2B5EF4-FFF2-40B4-BE49-F238E27FC236}">
                <a16:creationId xmlns:a16="http://schemas.microsoft.com/office/drawing/2014/main" id="{B1ADF836-003C-520E-C4AE-2882D437C34E}"/>
              </a:ext>
            </a:extLst>
          </p:cNvPr>
          <p:cNvSpPr>
            <a:spLocks noGrp="1"/>
          </p:cNvSpPr>
          <p:nvPr>
            <p:ph type="sldNum" sz="quarter" idx="12"/>
          </p:nvPr>
        </p:nvSpPr>
        <p:spPr>
          <a:xfrm>
            <a:off x="9492439" y="6608999"/>
            <a:ext cx="479426" cy="365125"/>
          </a:xfrm>
        </p:spPr>
        <p:txBody>
          <a:bodyPr/>
          <a:lstStyle/>
          <a:p>
            <a:fld id="{B67A785B-7D4F-4E2B-A288-83329498BEF2}" type="slidenum">
              <a:rPr lang="es-ES" sz="700">
                <a:solidFill>
                  <a:schemeClr val="bg1"/>
                </a:solidFill>
              </a:rPr>
              <a:t>40</a:t>
            </a:fld>
            <a:r>
              <a:rPr lang="es-ES" sz="700">
                <a:solidFill>
                  <a:schemeClr val="bg1"/>
                </a:solidFill>
              </a:rPr>
              <a:t>/51</a:t>
            </a:r>
          </a:p>
        </p:txBody>
      </p:sp>
      <p:grpSp>
        <p:nvGrpSpPr>
          <p:cNvPr id="28" name="Grupo 27">
            <a:extLst>
              <a:ext uri="{FF2B5EF4-FFF2-40B4-BE49-F238E27FC236}">
                <a16:creationId xmlns:a16="http://schemas.microsoft.com/office/drawing/2014/main" id="{5E345CF1-CD04-4879-7D51-15364C375550}"/>
              </a:ext>
            </a:extLst>
          </p:cNvPr>
          <p:cNvGrpSpPr/>
          <p:nvPr/>
        </p:nvGrpSpPr>
        <p:grpSpPr>
          <a:xfrm>
            <a:off x="0" y="328780"/>
            <a:ext cx="11090865" cy="7781959"/>
            <a:chOff x="0" y="328780"/>
            <a:chExt cx="11090865" cy="7781959"/>
          </a:xfrm>
        </p:grpSpPr>
        <p:pic>
          <p:nvPicPr>
            <p:cNvPr id="29" name="Imagen 28" descr="Icono&#10;&#10;Descripción generada automáticamente">
              <a:extLst>
                <a:ext uri="{FF2B5EF4-FFF2-40B4-BE49-F238E27FC236}">
                  <a16:creationId xmlns:a16="http://schemas.microsoft.com/office/drawing/2014/main" id="{85931B5C-3B22-F6DE-3E2F-AAC0CB8A06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grpSp>
          <p:nvGrpSpPr>
            <p:cNvPr id="30" name="Grupo 29">
              <a:extLst>
                <a:ext uri="{FF2B5EF4-FFF2-40B4-BE49-F238E27FC236}">
                  <a16:creationId xmlns:a16="http://schemas.microsoft.com/office/drawing/2014/main" id="{48F5E8D0-40A3-ACFC-46C5-08FAB7ABCBDC}"/>
                </a:ext>
              </a:extLst>
            </p:cNvPr>
            <p:cNvGrpSpPr/>
            <p:nvPr/>
          </p:nvGrpSpPr>
          <p:grpSpPr>
            <a:xfrm>
              <a:off x="0" y="328780"/>
              <a:ext cx="11090865" cy="7781959"/>
              <a:chOff x="0" y="328780"/>
              <a:chExt cx="11090865" cy="7781959"/>
            </a:xfrm>
          </p:grpSpPr>
          <p:sp>
            <p:nvSpPr>
              <p:cNvPr id="31" name="Marcador de número de diapositiva 1">
                <a:extLst>
                  <a:ext uri="{FF2B5EF4-FFF2-40B4-BE49-F238E27FC236}">
                    <a16:creationId xmlns:a16="http://schemas.microsoft.com/office/drawing/2014/main" id="{61E613D0-00A6-A37D-DB32-8DB2F57DBC04}"/>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40</a:t>
                </a:fld>
                <a:r>
                  <a:rPr lang="es-ES" sz="1050">
                    <a:solidFill>
                      <a:srgbClr val="18191E"/>
                    </a:solidFill>
                    <a:latin typeface="Texta Alt Medium" pitchFamily="2" charset="77"/>
                  </a:rPr>
                  <a:t>/53</a:t>
                </a:r>
              </a:p>
            </p:txBody>
          </p:sp>
          <p:grpSp>
            <p:nvGrpSpPr>
              <p:cNvPr id="32" name="Grupo 31">
                <a:extLst>
                  <a:ext uri="{FF2B5EF4-FFF2-40B4-BE49-F238E27FC236}">
                    <a16:creationId xmlns:a16="http://schemas.microsoft.com/office/drawing/2014/main" id="{3CDF7C58-5699-D8DF-FA5E-3103FF7CF605}"/>
                  </a:ext>
                </a:extLst>
              </p:cNvPr>
              <p:cNvGrpSpPr/>
              <p:nvPr/>
            </p:nvGrpSpPr>
            <p:grpSpPr>
              <a:xfrm>
                <a:off x="0" y="328780"/>
                <a:ext cx="11090865" cy="7781959"/>
                <a:chOff x="0" y="328780"/>
                <a:chExt cx="11090865" cy="7781959"/>
              </a:xfrm>
            </p:grpSpPr>
            <p:grpSp>
              <p:nvGrpSpPr>
                <p:cNvPr id="33" name="Grupo 32">
                  <a:extLst>
                    <a:ext uri="{FF2B5EF4-FFF2-40B4-BE49-F238E27FC236}">
                      <a16:creationId xmlns:a16="http://schemas.microsoft.com/office/drawing/2014/main" id="{591BFF1A-C16C-096F-181D-CA916C0B5167}"/>
                    </a:ext>
                  </a:extLst>
                </p:cNvPr>
                <p:cNvGrpSpPr/>
                <p:nvPr/>
              </p:nvGrpSpPr>
              <p:grpSpPr>
                <a:xfrm>
                  <a:off x="252000" y="328780"/>
                  <a:ext cx="9440664" cy="6204139"/>
                  <a:chOff x="252000" y="328780"/>
                  <a:chExt cx="9440664" cy="6204139"/>
                </a:xfrm>
              </p:grpSpPr>
              <p:sp>
                <p:nvSpPr>
                  <p:cNvPr id="36" name="Rectángulo 35">
                    <a:extLst>
                      <a:ext uri="{FF2B5EF4-FFF2-40B4-BE49-F238E27FC236}">
                        <a16:creationId xmlns:a16="http://schemas.microsoft.com/office/drawing/2014/main" id="{D10A0DA7-0FFD-5E87-F90F-79FD047D2D34}"/>
                      </a:ext>
                    </a:extLst>
                  </p:cNvPr>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37" name="Rectángulo 36">
                    <a:extLst>
                      <a:ext uri="{FF2B5EF4-FFF2-40B4-BE49-F238E27FC236}">
                        <a16:creationId xmlns:a16="http://schemas.microsoft.com/office/drawing/2014/main" id="{F2D0F1C1-3398-E8CE-5EE3-7AEBAEEE3B53}"/>
                      </a:ext>
                    </a:extLst>
                  </p:cNvPr>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38" name="Rectángulo 37">
                    <a:extLst>
                      <a:ext uri="{FF2B5EF4-FFF2-40B4-BE49-F238E27FC236}">
                        <a16:creationId xmlns:a16="http://schemas.microsoft.com/office/drawing/2014/main" id="{3B4073D8-F29F-C7EE-B376-9546009C31D5}"/>
                      </a:ext>
                    </a:extLst>
                  </p:cNvPr>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39" name="Rectángulo 38">
                    <a:extLst>
                      <a:ext uri="{FF2B5EF4-FFF2-40B4-BE49-F238E27FC236}">
                        <a16:creationId xmlns:a16="http://schemas.microsoft.com/office/drawing/2014/main" id="{22C8C541-2291-C3D9-04C5-17DAA599544F}"/>
                      </a:ext>
                    </a:extLst>
                  </p:cNvPr>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34" name="Imagen 33" descr="Dibujo de la tierra desde el espacio&#10;&#10;Descripción generada automáticamente con confianza baja">
                  <a:extLst>
                    <a:ext uri="{FF2B5EF4-FFF2-40B4-BE49-F238E27FC236}">
                      <a16:creationId xmlns:a16="http://schemas.microsoft.com/office/drawing/2014/main" id="{A819904A-91DC-3AD0-64D7-1F491DF038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35" name="CuadroTexto 34">
                  <a:extLst>
                    <a:ext uri="{FF2B5EF4-FFF2-40B4-BE49-F238E27FC236}">
                      <a16:creationId xmlns:a16="http://schemas.microsoft.com/office/drawing/2014/main" id="{D3FC10BD-9544-AE62-CCED-7B4D743DB4B2}"/>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grpSp>
      </p:grpSp>
      <p:sp>
        <p:nvSpPr>
          <p:cNvPr id="40" name="TextBox 29">
            <a:hlinkClick r:id="rId5" action="ppaction://hlinksldjump"/>
            <a:extLst>
              <a:ext uri="{FF2B5EF4-FFF2-40B4-BE49-F238E27FC236}">
                <a16:creationId xmlns:a16="http://schemas.microsoft.com/office/drawing/2014/main" id="{789AEA21-E14C-7B9A-84E1-840408A82F54}"/>
              </a:ext>
            </a:extLst>
          </p:cNvPr>
          <p:cNvSpPr txBox="1"/>
          <p:nvPr/>
        </p:nvSpPr>
        <p:spPr>
          <a:xfrm>
            <a:off x="0" y="709200"/>
            <a:ext cx="9906000" cy="677108"/>
          </a:xfrm>
          <a:prstGeom prst="rect">
            <a:avLst/>
          </a:prstGeom>
          <a:noFill/>
        </p:spPr>
        <p:txBody>
          <a:bodyPr wrap="square" rtlCol="0">
            <a:spAutoFit/>
          </a:bodyPr>
          <a:lstStyle/>
          <a:p>
            <a:pPr algn="ctr" defTabSz="185714">
              <a:defRPr/>
            </a:pPr>
            <a:r>
              <a:rPr lang="en-US" sz="2000" b="1">
                <a:solidFill>
                  <a:schemeClr val="tx1">
                    <a:lumMod val="90000"/>
                    <a:lumOff val="10000"/>
                  </a:schemeClr>
                </a:solidFill>
                <a:latin typeface="Texta Alt Book" pitchFamily="2" charset="77"/>
                <a:cs typeface="Fredoka Medium" pitchFamily="2" charset="-79"/>
              </a:rPr>
              <a:t>VALOR DIFERENCIAL – GUC CENTRALITA</a:t>
            </a:r>
          </a:p>
          <a:p>
            <a:pPr algn="ctr" defTabSz="185714">
              <a:defRPr/>
            </a:pPr>
            <a:r>
              <a:rPr lang="es-ES" b="1">
                <a:solidFill>
                  <a:srgbClr val="1860F0"/>
                </a:solidFill>
                <a:latin typeface="Texta Alt Book" pitchFamily="2" charset="77"/>
                <a:cs typeface="Fredoka Medium" pitchFamily="2" charset="-79"/>
              </a:rPr>
              <a:t>CUADRO DE MANDOS</a:t>
            </a:r>
            <a:endParaRPr lang="en-US" b="1">
              <a:solidFill>
                <a:schemeClr val="tx1">
                  <a:lumMod val="90000"/>
                  <a:lumOff val="10000"/>
                </a:schemeClr>
              </a:solidFill>
              <a:latin typeface="Texta Alt Book" pitchFamily="2" charset="77"/>
              <a:cs typeface="Fredoka Medium" pitchFamily="2" charset="-79"/>
            </a:endParaRPr>
          </a:p>
        </p:txBody>
      </p:sp>
      <p:pic>
        <p:nvPicPr>
          <p:cNvPr id="8" name="Imagen 7">
            <a:extLst>
              <a:ext uri="{FF2B5EF4-FFF2-40B4-BE49-F238E27FC236}">
                <a16:creationId xmlns:a16="http://schemas.microsoft.com/office/drawing/2014/main" id="{B3265DD1-4E64-4322-85FD-15E3873F7389}"/>
              </a:ext>
            </a:extLst>
          </p:cNvPr>
          <p:cNvPicPr>
            <a:picLocks noChangeAspect="1"/>
          </p:cNvPicPr>
          <p:nvPr/>
        </p:nvPicPr>
        <p:blipFill rotWithShape="1">
          <a:blip r:embed="rId6"/>
          <a:srcRect t="6456" r="1330"/>
          <a:stretch/>
        </p:blipFill>
        <p:spPr>
          <a:xfrm>
            <a:off x="486098" y="2265599"/>
            <a:ext cx="8933804" cy="2778467"/>
          </a:xfrm>
          <a:prstGeom prst="rect">
            <a:avLst/>
          </a:prstGeom>
        </p:spPr>
      </p:pic>
    </p:spTree>
    <p:extLst>
      <p:ext uri="{BB962C8B-B14F-4D97-AF65-F5344CB8AC3E}">
        <p14:creationId xmlns:p14="http://schemas.microsoft.com/office/powerpoint/2010/main" val="8062662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99825242-5036-019F-71EB-C44758EB6B4A}"/>
              </a:ext>
            </a:extLst>
          </p:cNvPr>
          <p:cNvPicPr>
            <a:picLocks noChangeAspect="1"/>
          </p:cNvPicPr>
          <p:nvPr/>
        </p:nvPicPr>
        <p:blipFill>
          <a:blip r:embed="rId2"/>
          <a:stretch>
            <a:fillRect/>
          </a:stretch>
        </p:blipFill>
        <p:spPr>
          <a:xfrm>
            <a:off x="948495" y="2531468"/>
            <a:ext cx="5077663" cy="2644616"/>
          </a:xfrm>
          <a:prstGeom prst="rect">
            <a:avLst/>
          </a:prstGeom>
        </p:spPr>
      </p:pic>
      <p:sp>
        <p:nvSpPr>
          <p:cNvPr id="14" name="Elipse 13">
            <a:extLst>
              <a:ext uri="{FF2B5EF4-FFF2-40B4-BE49-F238E27FC236}">
                <a16:creationId xmlns:a16="http://schemas.microsoft.com/office/drawing/2014/main" id="{DA280D12-E1D4-489B-B6D7-22E9D183D0A5}"/>
              </a:ext>
            </a:extLst>
          </p:cNvPr>
          <p:cNvSpPr/>
          <p:nvPr/>
        </p:nvSpPr>
        <p:spPr>
          <a:xfrm>
            <a:off x="369143" y="1261338"/>
            <a:ext cx="820780" cy="820780"/>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b="1">
                <a:latin typeface="Texta Alt Medium" panose="00000600000000000000" pitchFamily="50" charset="0"/>
              </a:rPr>
              <a:t>IVR</a:t>
            </a:r>
          </a:p>
        </p:txBody>
      </p:sp>
      <p:sp>
        <p:nvSpPr>
          <p:cNvPr id="19" name="Marcador de número de diapositiva 1">
            <a:extLst>
              <a:ext uri="{FF2B5EF4-FFF2-40B4-BE49-F238E27FC236}">
                <a16:creationId xmlns:a16="http://schemas.microsoft.com/office/drawing/2014/main" id="{FD8F5F48-FB7F-A56B-73F8-BB5CF3C0AE4F}"/>
              </a:ext>
            </a:extLst>
          </p:cNvPr>
          <p:cNvSpPr>
            <a:spLocks noGrp="1"/>
          </p:cNvSpPr>
          <p:nvPr>
            <p:ph type="sldNum" sz="quarter" idx="12"/>
          </p:nvPr>
        </p:nvSpPr>
        <p:spPr>
          <a:xfrm>
            <a:off x="9492439" y="6608999"/>
            <a:ext cx="479426" cy="365125"/>
          </a:xfrm>
        </p:spPr>
        <p:txBody>
          <a:bodyPr/>
          <a:lstStyle/>
          <a:p>
            <a:fld id="{B67A785B-7D4F-4E2B-A288-83329498BEF2}" type="slidenum">
              <a:rPr lang="es-ES" sz="700">
                <a:solidFill>
                  <a:schemeClr val="bg1"/>
                </a:solidFill>
              </a:rPr>
              <a:t>41</a:t>
            </a:fld>
            <a:r>
              <a:rPr lang="es-ES" sz="700">
                <a:solidFill>
                  <a:schemeClr val="bg1"/>
                </a:solidFill>
              </a:rPr>
              <a:t>/51</a:t>
            </a:r>
          </a:p>
        </p:txBody>
      </p:sp>
      <p:grpSp>
        <p:nvGrpSpPr>
          <p:cNvPr id="34" name="Grupo 33">
            <a:extLst>
              <a:ext uri="{FF2B5EF4-FFF2-40B4-BE49-F238E27FC236}">
                <a16:creationId xmlns:a16="http://schemas.microsoft.com/office/drawing/2014/main" id="{CFE1E78A-E35C-56CE-F24D-C72AFEC9F709}"/>
              </a:ext>
            </a:extLst>
          </p:cNvPr>
          <p:cNvGrpSpPr/>
          <p:nvPr/>
        </p:nvGrpSpPr>
        <p:grpSpPr>
          <a:xfrm>
            <a:off x="0" y="328780"/>
            <a:ext cx="11090865" cy="7781959"/>
            <a:chOff x="0" y="328780"/>
            <a:chExt cx="11090865" cy="7781959"/>
          </a:xfrm>
        </p:grpSpPr>
        <p:pic>
          <p:nvPicPr>
            <p:cNvPr id="35" name="Imagen 34" descr="Icono&#10;&#10;Descripción generada automáticamente">
              <a:extLst>
                <a:ext uri="{FF2B5EF4-FFF2-40B4-BE49-F238E27FC236}">
                  <a16:creationId xmlns:a16="http://schemas.microsoft.com/office/drawing/2014/main" id="{D7F917D6-4D77-2036-2E1C-9D7C79CDDC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grpSp>
          <p:nvGrpSpPr>
            <p:cNvPr id="36" name="Grupo 35">
              <a:extLst>
                <a:ext uri="{FF2B5EF4-FFF2-40B4-BE49-F238E27FC236}">
                  <a16:creationId xmlns:a16="http://schemas.microsoft.com/office/drawing/2014/main" id="{E838863B-5FD5-9119-1102-447891470C3B}"/>
                </a:ext>
              </a:extLst>
            </p:cNvPr>
            <p:cNvGrpSpPr/>
            <p:nvPr/>
          </p:nvGrpSpPr>
          <p:grpSpPr>
            <a:xfrm>
              <a:off x="0" y="328780"/>
              <a:ext cx="11090865" cy="7781959"/>
              <a:chOff x="0" y="328780"/>
              <a:chExt cx="11090865" cy="7781959"/>
            </a:xfrm>
          </p:grpSpPr>
          <p:sp>
            <p:nvSpPr>
              <p:cNvPr id="37" name="Marcador de número de diapositiva 1">
                <a:extLst>
                  <a:ext uri="{FF2B5EF4-FFF2-40B4-BE49-F238E27FC236}">
                    <a16:creationId xmlns:a16="http://schemas.microsoft.com/office/drawing/2014/main" id="{BA7541C4-684B-D22C-628B-9E70B130283F}"/>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41</a:t>
                </a:fld>
                <a:r>
                  <a:rPr lang="es-ES" sz="1050">
                    <a:solidFill>
                      <a:srgbClr val="18191E"/>
                    </a:solidFill>
                    <a:latin typeface="Texta Alt Medium" pitchFamily="2" charset="77"/>
                  </a:rPr>
                  <a:t>/53</a:t>
                </a:r>
              </a:p>
            </p:txBody>
          </p:sp>
          <p:grpSp>
            <p:nvGrpSpPr>
              <p:cNvPr id="38" name="Grupo 37">
                <a:extLst>
                  <a:ext uri="{FF2B5EF4-FFF2-40B4-BE49-F238E27FC236}">
                    <a16:creationId xmlns:a16="http://schemas.microsoft.com/office/drawing/2014/main" id="{F8F33447-43F3-0823-935E-31B187C96AFF}"/>
                  </a:ext>
                </a:extLst>
              </p:cNvPr>
              <p:cNvGrpSpPr/>
              <p:nvPr/>
            </p:nvGrpSpPr>
            <p:grpSpPr>
              <a:xfrm>
                <a:off x="0" y="328780"/>
                <a:ext cx="11090865" cy="7781959"/>
                <a:chOff x="0" y="328780"/>
                <a:chExt cx="11090865" cy="7781959"/>
              </a:xfrm>
            </p:grpSpPr>
            <p:grpSp>
              <p:nvGrpSpPr>
                <p:cNvPr id="39" name="Grupo 38">
                  <a:extLst>
                    <a:ext uri="{FF2B5EF4-FFF2-40B4-BE49-F238E27FC236}">
                      <a16:creationId xmlns:a16="http://schemas.microsoft.com/office/drawing/2014/main" id="{2039024E-1164-55E2-EFAC-47519EFDD25C}"/>
                    </a:ext>
                  </a:extLst>
                </p:cNvPr>
                <p:cNvGrpSpPr/>
                <p:nvPr/>
              </p:nvGrpSpPr>
              <p:grpSpPr>
                <a:xfrm>
                  <a:off x="252000" y="328780"/>
                  <a:ext cx="9440664" cy="6204139"/>
                  <a:chOff x="252000" y="328780"/>
                  <a:chExt cx="9440664" cy="6204139"/>
                </a:xfrm>
              </p:grpSpPr>
              <p:sp>
                <p:nvSpPr>
                  <p:cNvPr id="42" name="Rectángulo 41">
                    <a:extLst>
                      <a:ext uri="{FF2B5EF4-FFF2-40B4-BE49-F238E27FC236}">
                        <a16:creationId xmlns:a16="http://schemas.microsoft.com/office/drawing/2014/main" id="{5331BA62-BA22-ACDD-A7C2-826B146831EC}"/>
                      </a:ext>
                    </a:extLst>
                  </p:cNvPr>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3" name="Rectángulo 42">
                    <a:extLst>
                      <a:ext uri="{FF2B5EF4-FFF2-40B4-BE49-F238E27FC236}">
                        <a16:creationId xmlns:a16="http://schemas.microsoft.com/office/drawing/2014/main" id="{F598F3F7-E734-5E9F-3A8C-3A3027366367}"/>
                      </a:ext>
                    </a:extLst>
                  </p:cNvPr>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4" name="Rectángulo 43">
                    <a:extLst>
                      <a:ext uri="{FF2B5EF4-FFF2-40B4-BE49-F238E27FC236}">
                        <a16:creationId xmlns:a16="http://schemas.microsoft.com/office/drawing/2014/main" id="{F3F23906-B8A1-E00D-127B-FBE98B3E78D5}"/>
                      </a:ext>
                    </a:extLst>
                  </p:cNvPr>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5" name="Rectángulo 44">
                    <a:extLst>
                      <a:ext uri="{FF2B5EF4-FFF2-40B4-BE49-F238E27FC236}">
                        <a16:creationId xmlns:a16="http://schemas.microsoft.com/office/drawing/2014/main" id="{58EFD5BF-0053-04AC-173C-63FCCFF7C6FE}"/>
                      </a:ext>
                    </a:extLst>
                  </p:cNvPr>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40" name="Imagen 39" descr="Dibujo de la tierra desde el espacio&#10;&#10;Descripción generada automáticamente con confianza baja">
                  <a:extLst>
                    <a:ext uri="{FF2B5EF4-FFF2-40B4-BE49-F238E27FC236}">
                      <a16:creationId xmlns:a16="http://schemas.microsoft.com/office/drawing/2014/main" id="{D550E07D-DF41-9693-B577-E81E718909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41" name="CuadroTexto 40">
                  <a:extLst>
                    <a:ext uri="{FF2B5EF4-FFF2-40B4-BE49-F238E27FC236}">
                      <a16:creationId xmlns:a16="http://schemas.microsoft.com/office/drawing/2014/main" id="{4D6519FE-28E4-0424-B7D6-3E79A6F98B70}"/>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grpSp>
      </p:grpSp>
      <p:sp>
        <p:nvSpPr>
          <p:cNvPr id="33" name="CuadroTexto 32">
            <a:extLst>
              <a:ext uri="{FF2B5EF4-FFF2-40B4-BE49-F238E27FC236}">
                <a16:creationId xmlns:a16="http://schemas.microsoft.com/office/drawing/2014/main" id="{BFB6060A-F22B-310A-4E3E-E32F50773529}"/>
              </a:ext>
            </a:extLst>
          </p:cNvPr>
          <p:cNvSpPr txBox="1"/>
          <p:nvPr/>
        </p:nvSpPr>
        <p:spPr>
          <a:xfrm>
            <a:off x="1845733" y="1466369"/>
            <a:ext cx="6240780" cy="307777"/>
          </a:xfrm>
          <a:prstGeom prst="rect">
            <a:avLst/>
          </a:prstGeom>
          <a:noFill/>
        </p:spPr>
        <p:txBody>
          <a:bodyPr wrap="square" rtlCol="0">
            <a:spAutoFit/>
          </a:bodyPr>
          <a:lstStyle/>
          <a:p>
            <a:r>
              <a:rPr lang="es-ES" sz="1400">
                <a:latin typeface="Texta Alt Book" pitchFamily="2" charset="77"/>
              </a:rPr>
              <a:t>Gestión visual del enrutado mediante paleta de componentes "arrastrar y soltar".</a:t>
            </a:r>
          </a:p>
        </p:txBody>
      </p:sp>
      <p:sp>
        <p:nvSpPr>
          <p:cNvPr id="46" name="TextBox 29">
            <a:hlinkClick r:id="rId5" action="ppaction://hlinksldjump"/>
            <a:extLst>
              <a:ext uri="{FF2B5EF4-FFF2-40B4-BE49-F238E27FC236}">
                <a16:creationId xmlns:a16="http://schemas.microsoft.com/office/drawing/2014/main" id="{4890D239-9C2A-24B4-73C4-959C8E0A7CF3}"/>
              </a:ext>
            </a:extLst>
          </p:cNvPr>
          <p:cNvSpPr txBox="1"/>
          <p:nvPr/>
        </p:nvSpPr>
        <p:spPr>
          <a:xfrm>
            <a:off x="0" y="709200"/>
            <a:ext cx="9905470" cy="677108"/>
          </a:xfrm>
          <a:prstGeom prst="rect">
            <a:avLst/>
          </a:prstGeom>
          <a:noFill/>
        </p:spPr>
        <p:txBody>
          <a:bodyPr wrap="square" rtlCol="0">
            <a:spAutoFit/>
          </a:bodyPr>
          <a:lstStyle/>
          <a:p>
            <a:pPr algn="ctr" defTabSz="185714">
              <a:defRPr/>
            </a:pPr>
            <a:r>
              <a:rPr lang="en-US" sz="2000" b="1">
                <a:solidFill>
                  <a:schemeClr val="tx1">
                    <a:lumMod val="90000"/>
                    <a:lumOff val="10000"/>
                  </a:schemeClr>
                </a:solidFill>
                <a:latin typeface="Texta Alt Book" pitchFamily="2" charset="77"/>
                <a:cs typeface="Fredoka Medium" pitchFamily="2" charset="-79"/>
              </a:rPr>
              <a:t>VALOR DIFERENCIAL – GUC CENTRALITA</a:t>
            </a:r>
          </a:p>
          <a:p>
            <a:pPr algn="ctr" defTabSz="185714">
              <a:defRPr/>
            </a:pPr>
            <a:r>
              <a:rPr lang="es-ES" b="1">
                <a:solidFill>
                  <a:srgbClr val="1860F0"/>
                </a:solidFill>
                <a:latin typeface="Texta Alt Book" pitchFamily="2" charset="77"/>
                <a:cs typeface="Fredoka Medium" pitchFamily="2" charset="-79"/>
              </a:rPr>
              <a:t>ENRUTAMIENTO DE ENTRADA (IVR) – Flow</a:t>
            </a:r>
            <a:endParaRPr lang="en-US" b="1">
              <a:solidFill>
                <a:schemeClr val="tx1">
                  <a:lumMod val="90000"/>
                  <a:lumOff val="10000"/>
                </a:schemeClr>
              </a:solidFill>
              <a:latin typeface="Texta Alt Book" pitchFamily="2" charset="77"/>
              <a:cs typeface="Fredoka Medium" pitchFamily="2" charset="-79"/>
            </a:endParaRPr>
          </a:p>
        </p:txBody>
      </p:sp>
      <p:pic>
        <p:nvPicPr>
          <p:cNvPr id="29" name="Imagen 28" descr="Diagrama&#10;&#10;Descripción generada automáticamente">
            <a:extLst>
              <a:ext uri="{FF2B5EF4-FFF2-40B4-BE49-F238E27FC236}">
                <a16:creationId xmlns:a16="http://schemas.microsoft.com/office/drawing/2014/main" id="{D9CC4902-3DA2-15C1-119B-66A61068F53A}"/>
              </a:ext>
            </a:extLst>
          </p:cNvPr>
          <p:cNvPicPr>
            <a:picLocks noChangeAspect="1"/>
          </p:cNvPicPr>
          <p:nvPr/>
        </p:nvPicPr>
        <p:blipFill rotWithShape="1">
          <a:blip r:embed="rId6">
            <a:extLst>
              <a:ext uri="{28A0092B-C50C-407E-A947-70E740481C1C}">
                <a14:useLocalDpi xmlns:a14="http://schemas.microsoft.com/office/drawing/2010/main" val="0"/>
              </a:ext>
            </a:extLst>
          </a:blip>
          <a:srcRect t="1528"/>
          <a:stretch/>
        </p:blipFill>
        <p:spPr>
          <a:xfrm>
            <a:off x="6292335" y="2024276"/>
            <a:ext cx="2097561" cy="4251800"/>
          </a:xfrm>
          <a:prstGeom prst="rect">
            <a:avLst/>
          </a:prstGeom>
        </p:spPr>
      </p:pic>
    </p:spTree>
    <p:extLst>
      <p:ext uri="{BB962C8B-B14F-4D97-AF65-F5344CB8AC3E}">
        <p14:creationId xmlns:p14="http://schemas.microsoft.com/office/powerpoint/2010/main" val="19112249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lipse 13">
            <a:extLst>
              <a:ext uri="{FF2B5EF4-FFF2-40B4-BE49-F238E27FC236}">
                <a16:creationId xmlns:a16="http://schemas.microsoft.com/office/drawing/2014/main" id="{DA280D12-E1D4-489B-B6D7-22E9D183D0A5}"/>
              </a:ext>
            </a:extLst>
          </p:cNvPr>
          <p:cNvSpPr/>
          <p:nvPr/>
        </p:nvSpPr>
        <p:spPr>
          <a:xfrm>
            <a:off x="369143" y="1261338"/>
            <a:ext cx="820780" cy="820780"/>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b="1">
                <a:latin typeface="Texta Alt Medium" panose="00000600000000000000" pitchFamily="50" charset="0"/>
              </a:rPr>
              <a:t>IVR</a:t>
            </a:r>
          </a:p>
        </p:txBody>
      </p:sp>
      <p:sp>
        <p:nvSpPr>
          <p:cNvPr id="19" name="Marcador de número de diapositiva 1">
            <a:extLst>
              <a:ext uri="{FF2B5EF4-FFF2-40B4-BE49-F238E27FC236}">
                <a16:creationId xmlns:a16="http://schemas.microsoft.com/office/drawing/2014/main" id="{FD8F5F48-FB7F-A56B-73F8-BB5CF3C0AE4F}"/>
              </a:ext>
            </a:extLst>
          </p:cNvPr>
          <p:cNvSpPr>
            <a:spLocks noGrp="1"/>
          </p:cNvSpPr>
          <p:nvPr>
            <p:ph type="sldNum" sz="quarter" idx="12"/>
          </p:nvPr>
        </p:nvSpPr>
        <p:spPr>
          <a:xfrm>
            <a:off x="9492439" y="6608999"/>
            <a:ext cx="479426" cy="365125"/>
          </a:xfrm>
        </p:spPr>
        <p:txBody>
          <a:bodyPr/>
          <a:lstStyle/>
          <a:p>
            <a:fld id="{B67A785B-7D4F-4E2B-A288-83329498BEF2}" type="slidenum">
              <a:rPr lang="es-ES" sz="700">
                <a:solidFill>
                  <a:schemeClr val="bg1"/>
                </a:solidFill>
              </a:rPr>
              <a:t>42</a:t>
            </a:fld>
            <a:r>
              <a:rPr lang="es-ES" sz="700">
                <a:solidFill>
                  <a:schemeClr val="bg1"/>
                </a:solidFill>
              </a:rPr>
              <a:t>/51</a:t>
            </a:r>
          </a:p>
        </p:txBody>
      </p:sp>
      <p:grpSp>
        <p:nvGrpSpPr>
          <p:cNvPr id="34" name="Grupo 33">
            <a:extLst>
              <a:ext uri="{FF2B5EF4-FFF2-40B4-BE49-F238E27FC236}">
                <a16:creationId xmlns:a16="http://schemas.microsoft.com/office/drawing/2014/main" id="{CFE1E78A-E35C-56CE-F24D-C72AFEC9F709}"/>
              </a:ext>
            </a:extLst>
          </p:cNvPr>
          <p:cNvGrpSpPr/>
          <p:nvPr/>
        </p:nvGrpSpPr>
        <p:grpSpPr>
          <a:xfrm>
            <a:off x="0" y="328780"/>
            <a:ext cx="11090865" cy="7781959"/>
            <a:chOff x="0" y="328780"/>
            <a:chExt cx="11090865" cy="7781959"/>
          </a:xfrm>
        </p:grpSpPr>
        <p:pic>
          <p:nvPicPr>
            <p:cNvPr id="35" name="Imagen 34" descr="Icono&#10;&#10;Descripción generada automáticamente">
              <a:extLst>
                <a:ext uri="{FF2B5EF4-FFF2-40B4-BE49-F238E27FC236}">
                  <a16:creationId xmlns:a16="http://schemas.microsoft.com/office/drawing/2014/main" id="{D7F917D6-4D77-2036-2E1C-9D7C79CDDC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grpSp>
          <p:nvGrpSpPr>
            <p:cNvPr id="36" name="Grupo 35">
              <a:extLst>
                <a:ext uri="{FF2B5EF4-FFF2-40B4-BE49-F238E27FC236}">
                  <a16:creationId xmlns:a16="http://schemas.microsoft.com/office/drawing/2014/main" id="{E838863B-5FD5-9119-1102-447891470C3B}"/>
                </a:ext>
              </a:extLst>
            </p:cNvPr>
            <p:cNvGrpSpPr/>
            <p:nvPr/>
          </p:nvGrpSpPr>
          <p:grpSpPr>
            <a:xfrm>
              <a:off x="0" y="328780"/>
              <a:ext cx="11090865" cy="7781959"/>
              <a:chOff x="0" y="328780"/>
              <a:chExt cx="11090865" cy="7781959"/>
            </a:xfrm>
          </p:grpSpPr>
          <p:sp>
            <p:nvSpPr>
              <p:cNvPr id="37" name="Marcador de número de diapositiva 1">
                <a:extLst>
                  <a:ext uri="{FF2B5EF4-FFF2-40B4-BE49-F238E27FC236}">
                    <a16:creationId xmlns:a16="http://schemas.microsoft.com/office/drawing/2014/main" id="{BA7541C4-684B-D22C-628B-9E70B130283F}"/>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42</a:t>
                </a:fld>
                <a:r>
                  <a:rPr lang="es-ES" sz="1050">
                    <a:solidFill>
                      <a:srgbClr val="18191E"/>
                    </a:solidFill>
                    <a:latin typeface="Texta Alt Medium" pitchFamily="2" charset="77"/>
                  </a:rPr>
                  <a:t>/53</a:t>
                </a:r>
              </a:p>
            </p:txBody>
          </p:sp>
          <p:grpSp>
            <p:nvGrpSpPr>
              <p:cNvPr id="38" name="Grupo 37">
                <a:extLst>
                  <a:ext uri="{FF2B5EF4-FFF2-40B4-BE49-F238E27FC236}">
                    <a16:creationId xmlns:a16="http://schemas.microsoft.com/office/drawing/2014/main" id="{F8F33447-43F3-0823-935E-31B187C96AFF}"/>
                  </a:ext>
                </a:extLst>
              </p:cNvPr>
              <p:cNvGrpSpPr/>
              <p:nvPr/>
            </p:nvGrpSpPr>
            <p:grpSpPr>
              <a:xfrm>
                <a:off x="0" y="328780"/>
                <a:ext cx="11090865" cy="7781959"/>
                <a:chOff x="0" y="328780"/>
                <a:chExt cx="11090865" cy="7781959"/>
              </a:xfrm>
            </p:grpSpPr>
            <p:grpSp>
              <p:nvGrpSpPr>
                <p:cNvPr id="39" name="Grupo 38">
                  <a:extLst>
                    <a:ext uri="{FF2B5EF4-FFF2-40B4-BE49-F238E27FC236}">
                      <a16:creationId xmlns:a16="http://schemas.microsoft.com/office/drawing/2014/main" id="{2039024E-1164-55E2-EFAC-47519EFDD25C}"/>
                    </a:ext>
                  </a:extLst>
                </p:cNvPr>
                <p:cNvGrpSpPr/>
                <p:nvPr/>
              </p:nvGrpSpPr>
              <p:grpSpPr>
                <a:xfrm>
                  <a:off x="252000" y="328780"/>
                  <a:ext cx="9440664" cy="6204139"/>
                  <a:chOff x="252000" y="328780"/>
                  <a:chExt cx="9440664" cy="6204139"/>
                </a:xfrm>
              </p:grpSpPr>
              <p:sp>
                <p:nvSpPr>
                  <p:cNvPr id="42" name="Rectángulo 41">
                    <a:extLst>
                      <a:ext uri="{FF2B5EF4-FFF2-40B4-BE49-F238E27FC236}">
                        <a16:creationId xmlns:a16="http://schemas.microsoft.com/office/drawing/2014/main" id="{5331BA62-BA22-ACDD-A7C2-826B146831EC}"/>
                      </a:ext>
                    </a:extLst>
                  </p:cNvPr>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3" name="Rectángulo 42">
                    <a:extLst>
                      <a:ext uri="{FF2B5EF4-FFF2-40B4-BE49-F238E27FC236}">
                        <a16:creationId xmlns:a16="http://schemas.microsoft.com/office/drawing/2014/main" id="{F598F3F7-E734-5E9F-3A8C-3A3027366367}"/>
                      </a:ext>
                    </a:extLst>
                  </p:cNvPr>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4" name="Rectángulo 43">
                    <a:extLst>
                      <a:ext uri="{FF2B5EF4-FFF2-40B4-BE49-F238E27FC236}">
                        <a16:creationId xmlns:a16="http://schemas.microsoft.com/office/drawing/2014/main" id="{F3F23906-B8A1-E00D-127B-FBE98B3E78D5}"/>
                      </a:ext>
                    </a:extLst>
                  </p:cNvPr>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5" name="Rectángulo 44">
                    <a:extLst>
                      <a:ext uri="{FF2B5EF4-FFF2-40B4-BE49-F238E27FC236}">
                        <a16:creationId xmlns:a16="http://schemas.microsoft.com/office/drawing/2014/main" id="{58EFD5BF-0053-04AC-173C-63FCCFF7C6FE}"/>
                      </a:ext>
                    </a:extLst>
                  </p:cNvPr>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40" name="Imagen 39" descr="Dibujo de la tierra desde el espacio&#10;&#10;Descripción generada automáticamente con confianza baja">
                  <a:extLst>
                    <a:ext uri="{FF2B5EF4-FFF2-40B4-BE49-F238E27FC236}">
                      <a16:creationId xmlns:a16="http://schemas.microsoft.com/office/drawing/2014/main" id="{D550E07D-DF41-9693-B577-E81E718909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41" name="CuadroTexto 40">
                  <a:extLst>
                    <a:ext uri="{FF2B5EF4-FFF2-40B4-BE49-F238E27FC236}">
                      <a16:creationId xmlns:a16="http://schemas.microsoft.com/office/drawing/2014/main" id="{4D6519FE-28E4-0424-B7D6-3E79A6F98B70}"/>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grpSp>
      </p:grpSp>
      <p:sp>
        <p:nvSpPr>
          <p:cNvPr id="46" name="TextBox 29">
            <a:hlinkClick r:id="rId4" action="ppaction://hlinksldjump"/>
            <a:extLst>
              <a:ext uri="{FF2B5EF4-FFF2-40B4-BE49-F238E27FC236}">
                <a16:creationId xmlns:a16="http://schemas.microsoft.com/office/drawing/2014/main" id="{4890D239-9C2A-24B4-73C4-959C8E0A7CF3}"/>
              </a:ext>
            </a:extLst>
          </p:cNvPr>
          <p:cNvSpPr txBox="1"/>
          <p:nvPr/>
        </p:nvSpPr>
        <p:spPr>
          <a:xfrm>
            <a:off x="0" y="709200"/>
            <a:ext cx="9905470" cy="677108"/>
          </a:xfrm>
          <a:prstGeom prst="rect">
            <a:avLst/>
          </a:prstGeom>
          <a:noFill/>
        </p:spPr>
        <p:txBody>
          <a:bodyPr wrap="square" rtlCol="0">
            <a:spAutoFit/>
          </a:bodyPr>
          <a:lstStyle/>
          <a:p>
            <a:pPr algn="ctr" defTabSz="185714">
              <a:defRPr/>
            </a:pPr>
            <a:r>
              <a:rPr lang="en-US" sz="2000" b="1">
                <a:solidFill>
                  <a:schemeClr val="tx1">
                    <a:lumMod val="90000"/>
                    <a:lumOff val="10000"/>
                  </a:schemeClr>
                </a:solidFill>
                <a:latin typeface="Texta Alt Book" pitchFamily="2" charset="77"/>
                <a:cs typeface="Fredoka Medium" pitchFamily="2" charset="-79"/>
              </a:rPr>
              <a:t>VALOR DIFERENCIAL – GUC CENTRALITA</a:t>
            </a:r>
          </a:p>
          <a:p>
            <a:pPr algn="ctr" defTabSz="185714">
              <a:defRPr/>
            </a:pPr>
            <a:r>
              <a:rPr lang="es-ES" b="1">
                <a:solidFill>
                  <a:srgbClr val="1860F0"/>
                </a:solidFill>
                <a:latin typeface="Texta Alt Book" pitchFamily="2" charset="77"/>
                <a:cs typeface="Fredoka Medium" pitchFamily="2" charset="-79"/>
              </a:rPr>
              <a:t>ENRUTAMIENTO DE ENTRADA (IVR) – Menú IVR</a:t>
            </a:r>
            <a:endParaRPr lang="en-US" b="1">
              <a:solidFill>
                <a:schemeClr val="tx1">
                  <a:lumMod val="90000"/>
                  <a:lumOff val="10000"/>
                </a:schemeClr>
              </a:solidFill>
              <a:latin typeface="Texta Alt Book" pitchFamily="2" charset="77"/>
              <a:cs typeface="Fredoka Medium" pitchFamily="2" charset="-79"/>
            </a:endParaRPr>
          </a:p>
        </p:txBody>
      </p:sp>
      <p:pic>
        <p:nvPicPr>
          <p:cNvPr id="6" name="Imagen 5">
            <a:extLst>
              <a:ext uri="{FF2B5EF4-FFF2-40B4-BE49-F238E27FC236}">
                <a16:creationId xmlns:a16="http://schemas.microsoft.com/office/drawing/2014/main" id="{9922A7C2-B1C1-48C5-BFAE-AC230333F03A}"/>
              </a:ext>
            </a:extLst>
          </p:cNvPr>
          <p:cNvPicPr>
            <a:picLocks noChangeAspect="1"/>
          </p:cNvPicPr>
          <p:nvPr/>
        </p:nvPicPr>
        <p:blipFill>
          <a:blip r:embed="rId5"/>
          <a:stretch>
            <a:fillRect/>
          </a:stretch>
        </p:blipFill>
        <p:spPr>
          <a:xfrm>
            <a:off x="4793341" y="1989589"/>
            <a:ext cx="693099" cy="718212"/>
          </a:xfrm>
          <a:prstGeom prst="rect">
            <a:avLst/>
          </a:prstGeom>
        </p:spPr>
      </p:pic>
      <p:pic>
        <p:nvPicPr>
          <p:cNvPr id="7" name="Imagen 6" descr="Diagrama&#10;&#10;Descripción generada automáticamente">
            <a:extLst>
              <a:ext uri="{FF2B5EF4-FFF2-40B4-BE49-F238E27FC236}">
                <a16:creationId xmlns:a16="http://schemas.microsoft.com/office/drawing/2014/main" id="{8AB83F09-A691-56F9-9E19-3A59387C3C2D}"/>
              </a:ext>
            </a:extLst>
          </p:cNvPr>
          <p:cNvPicPr>
            <a:picLocks noChangeAspect="1"/>
          </p:cNvPicPr>
          <p:nvPr/>
        </p:nvPicPr>
        <p:blipFill rotWithShape="1">
          <a:blip r:embed="rId6">
            <a:extLst>
              <a:ext uri="{28A0092B-C50C-407E-A947-70E740481C1C}">
                <a14:useLocalDpi xmlns:a14="http://schemas.microsoft.com/office/drawing/2010/main" val="0"/>
              </a:ext>
            </a:extLst>
          </a:blip>
          <a:srcRect t="1528"/>
          <a:stretch/>
        </p:blipFill>
        <p:spPr>
          <a:xfrm>
            <a:off x="1095413" y="1977181"/>
            <a:ext cx="2097561" cy="4251800"/>
          </a:xfrm>
          <a:prstGeom prst="rect">
            <a:avLst/>
          </a:prstGeom>
        </p:spPr>
      </p:pic>
      <p:sp>
        <p:nvSpPr>
          <p:cNvPr id="10" name="Rectángulo: esquinas redondeadas 9">
            <a:extLst>
              <a:ext uri="{FF2B5EF4-FFF2-40B4-BE49-F238E27FC236}">
                <a16:creationId xmlns:a16="http://schemas.microsoft.com/office/drawing/2014/main" id="{06A3FBFF-4141-EDC5-5257-D51C88F3F159}"/>
              </a:ext>
            </a:extLst>
          </p:cNvPr>
          <p:cNvSpPr/>
          <p:nvPr/>
        </p:nvSpPr>
        <p:spPr>
          <a:xfrm>
            <a:off x="2155309" y="3825624"/>
            <a:ext cx="332548" cy="376491"/>
          </a:xfrm>
          <a:prstGeom prst="roundRect">
            <a:avLst/>
          </a:prstGeom>
          <a:noFill/>
          <a:ln w="28575">
            <a:solidFill>
              <a:srgbClr val="1347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6" name="Imagen 15">
            <a:extLst>
              <a:ext uri="{FF2B5EF4-FFF2-40B4-BE49-F238E27FC236}">
                <a16:creationId xmlns:a16="http://schemas.microsoft.com/office/drawing/2014/main" id="{818CE2FB-9595-6036-42D8-33925661AFB1}"/>
              </a:ext>
            </a:extLst>
          </p:cNvPr>
          <p:cNvPicPr>
            <a:picLocks noChangeAspect="1"/>
          </p:cNvPicPr>
          <p:nvPr/>
        </p:nvPicPr>
        <p:blipFill>
          <a:blip r:embed="rId7"/>
          <a:stretch>
            <a:fillRect/>
          </a:stretch>
        </p:blipFill>
        <p:spPr>
          <a:xfrm>
            <a:off x="4325839" y="2880714"/>
            <a:ext cx="1628105" cy="3331412"/>
          </a:xfrm>
          <a:prstGeom prst="rect">
            <a:avLst/>
          </a:prstGeom>
        </p:spPr>
      </p:pic>
      <p:cxnSp>
        <p:nvCxnSpPr>
          <p:cNvPr id="21" name="Conector: angular 20">
            <a:extLst>
              <a:ext uri="{FF2B5EF4-FFF2-40B4-BE49-F238E27FC236}">
                <a16:creationId xmlns:a16="http://schemas.microsoft.com/office/drawing/2014/main" id="{2EFF535C-55BA-8228-BE98-2C98D76DE00D}"/>
              </a:ext>
            </a:extLst>
          </p:cNvPr>
          <p:cNvCxnSpPr>
            <a:cxnSpLocks/>
            <a:stCxn id="10" idx="3"/>
            <a:endCxn id="6" idx="1"/>
          </p:cNvCxnSpPr>
          <p:nvPr/>
        </p:nvCxnSpPr>
        <p:spPr>
          <a:xfrm flipV="1">
            <a:off x="2487857" y="2348695"/>
            <a:ext cx="2305484" cy="1665175"/>
          </a:xfrm>
          <a:prstGeom prst="bentConnector3">
            <a:avLst/>
          </a:prstGeom>
          <a:ln w="28575">
            <a:solidFill>
              <a:srgbClr val="1347D7"/>
            </a:solidFill>
          </a:ln>
        </p:spPr>
        <p:style>
          <a:lnRef idx="1">
            <a:schemeClr val="accent1"/>
          </a:lnRef>
          <a:fillRef idx="0">
            <a:schemeClr val="accent1"/>
          </a:fillRef>
          <a:effectRef idx="0">
            <a:schemeClr val="accent1"/>
          </a:effectRef>
          <a:fontRef idx="minor">
            <a:schemeClr val="tx1"/>
          </a:fontRef>
        </p:style>
      </p:cxnSp>
      <p:sp>
        <p:nvSpPr>
          <p:cNvPr id="26" name="Rectángulo 25">
            <a:extLst>
              <a:ext uri="{FF2B5EF4-FFF2-40B4-BE49-F238E27FC236}">
                <a16:creationId xmlns:a16="http://schemas.microsoft.com/office/drawing/2014/main" id="{F6605525-E2FE-6A58-DC2A-7D8115920EFE}"/>
              </a:ext>
            </a:extLst>
          </p:cNvPr>
          <p:cNvSpPr/>
          <p:nvPr/>
        </p:nvSpPr>
        <p:spPr>
          <a:xfrm>
            <a:off x="4806950" y="2593913"/>
            <a:ext cx="666750" cy="121828"/>
          </a:xfrm>
          <a:prstGeom prst="rect">
            <a:avLst/>
          </a:prstGeom>
          <a:noFill/>
          <a:ln w="28575">
            <a:solidFill>
              <a:srgbClr val="1347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7" name="Rectángulo 26">
            <a:extLst>
              <a:ext uri="{FF2B5EF4-FFF2-40B4-BE49-F238E27FC236}">
                <a16:creationId xmlns:a16="http://schemas.microsoft.com/office/drawing/2014/main" id="{11F8497F-C7E9-B62C-7894-FCE1D59C08D8}"/>
              </a:ext>
            </a:extLst>
          </p:cNvPr>
          <p:cNvSpPr/>
          <p:nvPr/>
        </p:nvSpPr>
        <p:spPr>
          <a:xfrm>
            <a:off x="4522349" y="3384522"/>
            <a:ext cx="1261955" cy="802262"/>
          </a:xfrm>
          <a:prstGeom prst="rect">
            <a:avLst/>
          </a:prstGeom>
          <a:noFill/>
          <a:ln w="28575">
            <a:solidFill>
              <a:srgbClr val="1347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30" name="Conector: angular 29">
            <a:extLst>
              <a:ext uri="{FF2B5EF4-FFF2-40B4-BE49-F238E27FC236}">
                <a16:creationId xmlns:a16="http://schemas.microsoft.com/office/drawing/2014/main" id="{1BE14FC5-F496-572A-B4B4-E3C5339D6361}"/>
              </a:ext>
            </a:extLst>
          </p:cNvPr>
          <p:cNvCxnSpPr>
            <a:stCxn id="26" idx="2"/>
            <a:endCxn id="27" idx="3"/>
          </p:cNvCxnSpPr>
          <p:nvPr/>
        </p:nvCxnSpPr>
        <p:spPr>
          <a:xfrm rot="16200000" flipH="1">
            <a:off x="4927358" y="2928707"/>
            <a:ext cx="1069912" cy="643979"/>
          </a:xfrm>
          <a:prstGeom prst="bentConnector4">
            <a:avLst>
              <a:gd name="adj1" fmla="val 9984"/>
              <a:gd name="adj2" fmla="val 149633"/>
            </a:avLst>
          </a:prstGeom>
          <a:ln w="28575">
            <a:solidFill>
              <a:srgbClr val="1347D7"/>
            </a:solidFill>
          </a:ln>
        </p:spPr>
        <p:style>
          <a:lnRef idx="1">
            <a:schemeClr val="accent1"/>
          </a:lnRef>
          <a:fillRef idx="0">
            <a:schemeClr val="accent1"/>
          </a:fillRef>
          <a:effectRef idx="0">
            <a:schemeClr val="accent1"/>
          </a:effectRef>
          <a:fontRef idx="minor">
            <a:schemeClr val="tx1"/>
          </a:fontRef>
        </p:style>
      </p:cxnSp>
      <p:sp>
        <p:nvSpPr>
          <p:cNvPr id="47" name="Rectángulo 46">
            <a:extLst>
              <a:ext uri="{FF2B5EF4-FFF2-40B4-BE49-F238E27FC236}">
                <a16:creationId xmlns:a16="http://schemas.microsoft.com/office/drawing/2014/main" id="{CD6AA45B-0579-CB99-1D27-A99F8C479D31}"/>
              </a:ext>
            </a:extLst>
          </p:cNvPr>
          <p:cNvSpPr/>
          <p:nvPr/>
        </p:nvSpPr>
        <p:spPr>
          <a:xfrm>
            <a:off x="5384748" y="2286863"/>
            <a:ext cx="115940" cy="121828"/>
          </a:xfrm>
          <a:prstGeom prst="rect">
            <a:avLst/>
          </a:prstGeom>
          <a:noFill/>
          <a:ln w="28575">
            <a:solidFill>
              <a:srgbClr val="1347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8" name="CuadroTexto 47">
            <a:extLst>
              <a:ext uri="{FF2B5EF4-FFF2-40B4-BE49-F238E27FC236}">
                <a16:creationId xmlns:a16="http://schemas.microsoft.com/office/drawing/2014/main" id="{36B53F36-B448-CEFA-A199-29400CE67360}"/>
              </a:ext>
            </a:extLst>
          </p:cNvPr>
          <p:cNvSpPr txBox="1"/>
          <p:nvPr/>
        </p:nvSpPr>
        <p:spPr>
          <a:xfrm>
            <a:off x="6735941" y="2147407"/>
            <a:ext cx="1530897" cy="400110"/>
          </a:xfrm>
          <a:prstGeom prst="rect">
            <a:avLst/>
          </a:prstGeom>
          <a:noFill/>
          <a:ln w="28575">
            <a:solidFill>
              <a:srgbClr val="1347D7"/>
            </a:solidFill>
          </a:ln>
        </p:spPr>
        <p:txBody>
          <a:bodyPr wrap="square" rtlCol="0">
            <a:spAutoFit/>
          </a:bodyPr>
          <a:lstStyle/>
          <a:p>
            <a:r>
              <a:rPr lang="es-ES" sz="1000"/>
              <a:t>Flujo a seguir cuando no se cumple la condición</a:t>
            </a:r>
            <a:endParaRPr lang="es-ES_tradnl" sz="1000"/>
          </a:p>
        </p:txBody>
      </p:sp>
      <p:cxnSp>
        <p:nvCxnSpPr>
          <p:cNvPr id="51" name="Conector recto 50">
            <a:extLst>
              <a:ext uri="{FF2B5EF4-FFF2-40B4-BE49-F238E27FC236}">
                <a16:creationId xmlns:a16="http://schemas.microsoft.com/office/drawing/2014/main" id="{A9131FD9-C8D7-EB8E-D994-23A44E4CE2DA}"/>
              </a:ext>
            </a:extLst>
          </p:cNvPr>
          <p:cNvCxnSpPr>
            <a:stCxn id="47" idx="3"/>
            <a:endCxn id="48" idx="1"/>
          </p:cNvCxnSpPr>
          <p:nvPr/>
        </p:nvCxnSpPr>
        <p:spPr>
          <a:xfrm flipV="1">
            <a:off x="5500688" y="2347462"/>
            <a:ext cx="1235253" cy="315"/>
          </a:xfrm>
          <a:prstGeom prst="line">
            <a:avLst/>
          </a:prstGeom>
          <a:ln w="28575">
            <a:solidFill>
              <a:srgbClr val="1347D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17045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lipse 13">
            <a:extLst>
              <a:ext uri="{FF2B5EF4-FFF2-40B4-BE49-F238E27FC236}">
                <a16:creationId xmlns:a16="http://schemas.microsoft.com/office/drawing/2014/main" id="{DA280D12-E1D4-489B-B6D7-22E9D183D0A5}"/>
              </a:ext>
            </a:extLst>
          </p:cNvPr>
          <p:cNvSpPr/>
          <p:nvPr/>
        </p:nvSpPr>
        <p:spPr>
          <a:xfrm>
            <a:off x="369143" y="1261338"/>
            <a:ext cx="820780" cy="820780"/>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b="1">
                <a:latin typeface="Texta Alt Medium" panose="00000600000000000000" pitchFamily="50" charset="0"/>
              </a:rPr>
              <a:t>IVR</a:t>
            </a:r>
          </a:p>
        </p:txBody>
      </p:sp>
      <p:sp>
        <p:nvSpPr>
          <p:cNvPr id="19" name="Marcador de número de diapositiva 1">
            <a:extLst>
              <a:ext uri="{FF2B5EF4-FFF2-40B4-BE49-F238E27FC236}">
                <a16:creationId xmlns:a16="http://schemas.microsoft.com/office/drawing/2014/main" id="{FD8F5F48-FB7F-A56B-73F8-BB5CF3C0AE4F}"/>
              </a:ext>
            </a:extLst>
          </p:cNvPr>
          <p:cNvSpPr>
            <a:spLocks noGrp="1"/>
          </p:cNvSpPr>
          <p:nvPr>
            <p:ph type="sldNum" sz="quarter" idx="12"/>
          </p:nvPr>
        </p:nvSpPr>
        <p:spPr>
          <a:xfrm>
            <a:off x="9492439" y="6608999"/>
            <a:ext cx="479426" cy="365125"/>
          </a:xfrm>
        </p:spPr>
        <p:txBody>
          <a:bodyPr/>
          <a:lstStyle/>
          <a:p>
            <a:fld id="{B67A785B-7D4F-4E2B-A288-83329498BEF2}" type="slidenum">
              <a:rPr lang="es-ES" sz="700">
                <a:solidFill>
                  <a:schemeClr val="bg1"/>
                </a:solidFill>
              </a:rPr>
              <a:t>43</a:t>
            </a:fld>
            <a:r>
              <a:rPr lang="es-ES" sz="700">
                <a:solidFill>
                  <a:schemeClr val="bg1"/>
                </a:solidFill>
              </a:rPr>
              <a:t>/51</a:t>
            </a:r>
          </a:p>
        </p:txBody>
      </p:sp>
      <p:grpSp>
        <p:nvGrpSpPr>
          <p:cNvPr id="34" name="Grupo 33">
            <a:extLst>
              <a:ext uri="{FF2B5EF4-FFF2-40B4-BE49-F238E27FC236}">
                <a16:creationId xmlns:a16="http://schemas.microsoft.com/office/drawing/2014/main" id="{CFE1E78A-E35C-56CE-F24D-C72AFEC9F709}"/>
              </a:ext>
            </a:extLst>
          </p:cNvPr>
          <p:cNvGrpSpPr/>
          <p:nvPr/>
        </p:nvGrpSpPr>
        <p:grpSpPr>
          <a:xfrm>
            <a:off x="0" y="328780"/>
            <a:ext cx="11090865" cy="7781959"/>
            <a:chOff x="0" y="328780"/>
            <a:chExt cx="11090865" cy="7781959"/>
          </a:xfrm>
        </p:grpSpPr>
        <p:pic>
          <p:nvPicPr>
            <p:cNvPr id="35" name="Imagen 34" descr="Icono&#10;&#10;Descripción generada automáticamente">
              <a:extLst>
                <a:ext uri="{FF2B5EF4-FFF2-40B4-BE49-F238E27FC236}">
                  <a16:creationId xmlns:a16="http://schemas.microsoft.com/office/drawing/2014/main" id="{D7F917D6-4D77-2036-2E1C-9D7C79CDDC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grpSp>
          <p:nvGrpSpPr>
            <p:cNvPr id="36" name="Grupo 35">
              <a:extLst>
                <a:ext uri="{FF2B5EF4-FFF2-40B4-BE49-F238E27FC236}">
                  <a16:creationId xmlns:a16="http://schemas.microsoft.com/office/drawing/2014/main" id="{E838863B-5FD5-9119-1102-447891470C3B}"/>
                </a:ext>
              </a:extLst>
            </p:cNvPr>
            <p:cNvGrpSpPr/>
            <p:nvPr/>
          </p:nvGrpSpPr>
          <p:grpSpPr>
            <a:xfrm>
              <a:off x="0" y="328780"/>
              <a:ext cx="11090865" cy="7781959"/>
              <a:chOff x="0" y="328780"/>
              <a:chExt cx="11090865" cy="7781959"/>
            </a:xfrm>
          </p:grpSpPr>
          <p:sp>
            <p:nvSpPr>
              <p:cNvPr id="37" name="Marcador de número de diapositiva 1">
                <a:extLst>
                  <a:ext uri="{FF2B5EF4-FFF2-40B4-BE49-F238E27FC236}">
                    <a16:creationId xmlns:a16="http://schemas.microsoft.com/office/drawing/2014/main" id="{BA7541C4-684B-D22C-628B-9E70B130283F}"/>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43</a:t>
                </a:fld>
                <a:r>
                  <a:rPr lang="es-ES" sz="1050">
                    <a:solidFill>
                      <a:srgbClr val="18191E"/>
                    </a:solidFill>
                    <a:latin typeface="Texta Alt Medium" pitchFamily="2" charset="77"/>
                  </a:rPr>
                  <a:t>/53</a:t>
                </a:r>
              </a:p>
            </p:txBody>
          </p:sp>
          <p:grpSp>
            <p:nvGrpSpPr>
              <p:cNvPr id="38" name="Grupo 37">
                <a:extLst>
                  <a:ext uri="{FF2B5EF4-FFF2-40B4-BE49-F238E27FC236}">
                    <a16:creationId xmlns:a16="http://schemas.microsoft.com/office/drawing/2014/main" id="{F8F33447-43F3-0823-935E-31B187C96AFF}"/>
                  </a:ext>
                </a:extLst>
              </p:cNvPr>
              <p:cNvGrpSpPr/>
              <p:nvPr/>
            </p:nvGrpSpPr>
            <p:grpSpPr>
              <a:xfrm>
                <a:off x="0" y="328780"/>
                <a:ext cx="11090865" cy="7781959"/>
                <a:chOff x="0" y="328780"/>
                <a:chExt cx="11090865" cy="7781959"/>
              </a:xfrm>
            </p:grpSpPr>
            <p:grpSp>
              <p:nvGrpSpPr>
                <p:cNvPr id="39" name="Grupo 38">
                  <a:extLst>
                    <a:ext uri="{FF2B5EF4-FFF2-40B4-BE49-F238E27FC236}">
                      <a16:creationId xmlns:a16="http://schemas.microsoft.com/office/drawing/2014/main" id="{2039024E-1164-55E2-EFAC-47519EFDD25C}"/>
                    </a:ext>
                  </a:extLst>
                </p:cNvPr>
                <p:cNvGrpSpPr/>
                <p:nvPr/>
              </p:nvGrpSpPr>
              <p:grpSpPr>
                <a:xfrm>
                  <a:off x="252000" y="328780"/>
                  <a:ext cx="9440664" cy="6204139"/>
                  <a:chOff x="252000" y="328780"/>
                  <a:chExt cx="9440664" cy="6204139"/>
                </a:xfrm>
              </p:grpSpPr>
              <p:sp>
                <p:nvSpPr>
                  <p:cNvPr id="42" name="Rectángulo 41">
                    <a:extLst>
                      <a:ext uri="{FF2B5EF4-FFF2-40B4-BE49-F238E27FC236}">
                        <a16:creationId xmlns:a16="http://schemas.microsoft.com/office/drawing/2014/main" id="{5331BA62-BA22-ACDD-A7C2-826B146831EC}"/>
                      </a:ext>
                    </a:extLst>
                  </p:cNvPr>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3" name="Rectángulo 42">
                    <a:extLst>
                      <a:ext uri="{FF2B5EF4-FFF2-40B4-BE49-F238E27FC236}">
                        <a16:creationId xmlns:a16="http://schemas.microsoft.com/office/drawing/2014/main" id="{F598F3F7-E734-5E9F-3A8C-3A3027366367}"/>
                      </a:ext>
                    </a:extLst>
                  </p:cNvPr>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4" name="Rectángulo 43">
                    <a:extLst>
                      <a:ext uri="{FF2B5EF4-FFF2-40B4-BE49-F238E27FC236}">
                        <a16:creationId xmlns:a16="http://schemas.microsoft.com/office/drawing/2014/main" id="{F3F23906-B8A1-E00D-127B-FBE98B3E78D5}"/>
                      </a:ext>
                    </a:extLst>
                  </p:cNvPr>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5" name="Rectángulo 44">
                    <a:extLst>
                      <a:ext uri="{FF2B5EF4-FFF2-40B4-BE49-F238E27FC236}">
                        <a16:creationId xmlns:a16="http://schemas.microsoft.com/office/drawing/2014/main" id="{58EFD5BF-0053-04AC-173C-63FCCFF7C6FE}"/>
                      </a:ext>
                    </a:extLst>
                  </p:cNvPr>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40" name="Imagen 39" descr="Dibujo de la tierra desde el espacio&#10;&#10;Descripción generada automáticamente con confianza baja">
                  <a:extLst>
                    <a:ext uri="{FF2B5EF4-FFF2-40B4-BE49-F238E27FC236}">
                      <a16:creationId xmlns:a16="http://schemas.microsoft.com/office/drawing/2014/main" id="{D550E07D-DF41-9693-B577-E81E718909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41" name="CuadroTexto 40">
                  <a:extLst>
                    <a:ext uri="{FF2B5EF4-FFF2-40B4-BE49-F238E27FC236}">
                      <a16:creationId xmlns:a16="http://schemas.microsoft.com/office/drawing/2014/main" id="{4D6519FE-28E4-0424-B7D6-3E79A6F98B70}"/>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grpSp>
      </p:grpSp>
      <p:sp>
        <p:nvSpPr>
          <p:cNvPr id="46" name="TextBox 29">
            <a:hlinkClick r:id="rId4" action="ppaction://hlinksldjump"/>
            <a:extLst>
              <a:ext uri="{FF2B5EF4-FFF2-40B4-BE49-F238E27FC236}">
                <a16:creationId xmlns:a16="http://schemas.microsoft.com/office/drawing/2014/main" id="{4890D239-9C2A-24B4-73C4-959C8E0A7CF3}"/>
              </a:ext>
            </a:extLst>
          </p:cNvPr>
          <p:cNvSpPr txBox="1"/>
          <p:nvPr/>
        </p:nvSpPr>
        <p:spPr>
          <a:xfrm>
            <a:off x="0" y="709200"/>
            <a:ext cx="9905470" cy="677108"/>
          </a:xfrm>
          <a:prstGeom prst="rect">
            <a:avLst/>
          </a:prstGeom>
          <a:noFill/>
        </p:spPr>
        <p:txBody>
          <a:bodyPr wrap="square" rtlCol="0">
            <a:spAutoFit/>
          </a:bodyPr>
          <a:lstStyle/>
          <a:p>
            <a:pPr algn="ctr" defTabSz="185714">
              <a:defRPr/>
            </a:pPr>
            <a:r>
              <a:rPr lang="en-US" sz="2000" b="1">
                <a:solidFill>
                  <a:schemeClr val="tx1">
                    <a:lumMod val="90000"/>
                    <a:lumOff val="10000"/>
                  </a:schemeClr>
                </a:solidFill>
                <a:latin typeface="Texta Alt Book" pitchFamily="2" charset="77"/>
                <a:cs typeface="Fredoka Medium" pitchFamily="2" charset="-79"/>
              </a:rPr>
              <a:t>VALOR DIFERENCIAL – GUC CENTRALITA</a:t>
            </a:r>
          </a:p>
          <a:p>
            <a:pPr algn="ctr" defTabSz="185714">
              <a:defRPr/>
            </a:pPr>
            <a:r>
              <a:rPr lang="es-ES" b="1">
                <a:solidFill>
                  <a:srgbClr val="1860F0"/>
                </a:solidFill>
                <a:latin typeface="Texta Alt Book" pitchFamily="2" charset="77"/>
                <a:cs typeface="Fredoka Medium" pitchFamily="2" charset="-79"/>
              </a:rPr>
              <a:t>ENRUTAMIENTO DE ENTRADA (IVR) – Gestión de Colas</a:t>
            </a:r>
            <a:endParaRPr lang="en-US" b="1">
              <a:solidFill>
                <a:schemeClr val="tx1">
                  <a:lumMod val="90000"/>
                  <a:lumOff val="10000"/>
                </a:schemeClr>
              </a:solidFill>
              <a:latin typeface="Texta Alt Book" pitchFamily="2" charset="77"/>
              <a:cs typeface="Fredoka Medium" pitchFamily="2" charset="-79"/>
            </a:endParaRPr>
          </a:p>
        </p:txBody>
      </p:sp>
      <p:pic>
        <p:nvPicPr>
          <p:cNvPr id="29" name="Imagen 28" descr="Diagrama&#10;&#10;Descripción generada automáticamente">
            <a:extLst>
              <a:ext uri="{FF2B5EF4-FFF2-40B4-BE49-F238E27FC236}">
                <a16:creationId xmlns:a16="http://schemas.microsoft.com/office/drawing/2014/main" id="{D9CC4902-3DA2-15C1-119B-66A61068F53A}"/>
              </a:ext>
            </a:extLst>
          </p:cNvPr>
          <p:cNvPicPr>
            <a:picLocks noChangeAspect="1"/>
          </p:cNvPicPr>
          <p:nvPr/>
        </p:nvPicPr>
        <p:blipFill rotWithShape="1">
          <a:blip r:embed="rId5">
            <a:extLst>
              <a:ext uri="{28A0092B-C50C-407E-A947-70E740481C1C}">
                <a14:useLocalDpi xmlns:a14="http://schemas.microsoft.com/office/drawing/2010/main" val="0"/>
              </a:ext>
            </a:extLst>
          </a:blip>
          <a:srcRect t="1528"/>
          <a:stretch/>
        </p:blipFill>
        <p:spPr>
          <a:xfrm>
            <a:off x="1095413" y="1977181"/>
            <a:ext cx="2097561" cy="4251800"/>
          </a:xfrm>
          <a:prstGeom prst="rect">
            <a:avLst/>
          </a:prstGeom>
        </p:spPr>
      </p:pic>
      <p:pic>
        <p:nvPicPr>
          <p:cNvPr id="7" name="Picture 6">
            <a:extLst>
              <a:ext uri="{FF2B5EF4-FFF2-40B4-BE49-F238E27FC236}">
                <a16:creationId xmlns:a16="http://schemas.microsoft.com/office/drawing/2014/main" id="{27418169-292B-FD08-8712-1DC40D9F8746}"/>
              </a:ext>
            </a:extLst>
          </p:cNvPr>
          <p:cNvPicPr>
            <a:picLocks noChangeAspect="1"/>
          </p:cNvPicPr>
          <p:nvPr/>
        </p:nvPicPr>
        <p:blipFill rotWithShape="1">
          <a:blip r:embed="rId6"/>
          <a:srcRect t="1440"/>
          <a:stretch/>
        </p:blipFill>
        <p:spPr>
          <a:xfrm>
            <a:off x="6320575" y="2345939"/>
            <a:ext cx="1893799" cy="3569468"/>
          </a:xfrm>
          <a:prstGeom prst="rect">
            <a:avLst/>
          </a:prstGeom>
        </p:spPr>
      </p:pic>
      <p:sp>
        <p:nvSpPr>
          <p:cNvPr id="3" name="Rectángulo: esquinas redondeadas 2">
            <a:extLst>
              <a:ext uri="{FF2B5EF4-FFF2-40B4-BE49-F238E27FC236}">
                <a16:creationId xmlns:a16="http://schemas.microsoft.com/office/drawing/2014/main" id="{2CDC4001-D33B-AB2B-FF4C-EF28578CCA58}"/>
              </a:ext>
            </a:extLst>
          </p:cNvPr>
          <p:cNvSpPr/>
          <p:nvPr/>
        </p:nvSpPr>
        <p:spPr>
          <a:xfrm>
            <a:off x="2809400" y="4468561"/>
            <a:ext cx="332548" cy="376491"/>
          </a:xfrm>
          <a:prstGeom prst="roundRect">
            <a:avLst/>
          </a:prstGeom>
          <a:noFill/>
          <a:ln w="28575">
            <a:solidFill>
              <a:srgbClr val="1347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8" name="Conector: angular 7">
            <a:extLst>
              <a:ext uri="{FF2B5EF4-FFF2-40B4-BE49-F238E27FC236}">
                <a16:creationId xmlns:a16="http://schemas.microsoft.com/office/drawing/2014/main" id="{620AD66F-229F-E2EF-616A-61B23644311C}"/>
              </a:ext>
            </a:extLst>
          </p:cNvPr>
          <p:cNvCxnSpPr>
            <a:cxnSpLocks/>
            <a:stCxn id="3" idx="0"/>
            <a:endCxn id="27" idx="1"/>
          </p:cNvCxnSpPr>
          <p:nvPr/>
        </p:nvCxnSpPr>
        <p:spPr>
          <a:xfrm rot="5400000" flipH="1" flipV="1">
            <a:off x="2921796" y="3960745"/>
            <a:ext cx="561695" cy="453939"/>
          </a:xfrm>
          <a:prstGeom prst="bentConnector2">
            <a:avLst/>
          </a:prstGeom>
          <a:ln w="28575">
            <a:solidFill>
              <a:srgbClr val="1347D7"/>
            </a:solidFill>
          </a:ln>
        </p:spPr>
        <p:style>
          <a:lnRef idx="1">
            <a:schemeClr val="accent1"/>
          </a:lnRef>
          <a:fillRef idx="0">
            <a:schemeClr val="accent1"/>
          </a:fillRef>
          <a:effectRef idx="0">
            <a:schemeClr val="accent1"/>
          </a:effectRef>
          <a:fontRef idx="minor">
            <a:schemeClr val="tx1"/>
          </a:fontRef>
        </p:style>
      </p:cxnSp>
      <p:pic>
        <p:nvPicPr>
          <p:cNvPr id="27" name="Imagen 26">
            <a:extLst>
              <a:ext uri="{FF2B5EF4-FFF2-40B4-BE49-F238E27FC236}">
                <a16:creationId xmlns:a16="http://schemas.microsoft.com/office/drawing/2014/main" id="{A45D4C8E-4627-4804-D80B-B0B475C39FFE}"/>
              </a:ext>
            </a:extLst>
          </p:cNvPr>
          <p:cNvPicPr>
            <a:picLocks noChangeAspect="1"/>
          </p:cNvPicPr>
          <p:nvPr/>
        </p:nvPicPr>
        <p:blipFill rotWithShape="1">
          <a:blip r:embed="rId7"/>
          <a:srcRect r="5522"/>
          <a:stretch/>
        </p:blipFill>
        <p:spPr>
          <a:xfrm>
            <a:off x="3429613" y="3240116"/>
            <a:ext cx="1169872" cy="1333500"/>
          </a:xfrm>
          <a:prstGeom prst="rect">
            <a:avLst/>
          </a:prstGeom>
        </p:spPr>
      </p:pic>
      <p:cxnSp>
        <p:nvCxnSpPr>
          <p:cNvPr id="32" name="Conector: angular 31">
            <a:extLst>
              <a:ext uri="{FF2B5EF4-FFF2-40B4-BE49-F238E27FC236}">
                <a16:creationId xmlns:a16="http://schemas.microsoft.com/office/drawing/2014/main" id="{5B15286F-EB0C-456C-88EB-67D0AECCAA27}"/>
              </a:ext>
            </a:extLst>
          </p:cNvPr>
          <p:cNvCxnSpPr>
            <a:cxnSpLocks/>
            <a:endCxn id="48" idx="1"/>
          </p:cNvCxnSpPr>
          <p:nvPr/>
        </p:nvCxnSpPr>
        <p:spPr>
          <a:xfrm>
            <a:off x="3740351" y="4534762"/>
            <a:ext cx="2672876" cy="1189001"/>
          </a:xfrm>
          <a:prstGeom prst="bentConnector3">
            <a:avLst>
              <a:gd name="adj1" fmla="val -9"/>
            </a:avLst>
          </a:prstGeom>
          <a:ln w="28575">
            <a:solidFill>
              <a:srgbClr val="1347D7"/>
            </a:solidFill>
          </a:ln>
        </p:spPr>
        <p:style>
          <a:lnRef idx="1">
            <a:schemeClr val="accent1"/>
          </a:lnRef>
          <a:fillRef idx="0">
            <a:schemeClr val="accent1"/>
          </a:fillRef>
          <a:effectRef idx="0">
            <a:schemeClr val="accent1"/>
          </a:effectRef>
          <a:fontRef idx="minor">
            <a:schemeClr val="tx1"/>
          </a:fontRef>
        </p:style>
      </p:cxnSp>
      <p:sp>
        <p:nvSpPr>
          <p:cNvPr id="48" name="Rectángulo: esquinas redondeadas 47">
            <a:extLst>
              <a:ext uri="{FF2B5EF4-FFF2-40B4-BE49-F238E27FC236}">
                <a16:creationId xmlns:a16="http://schemas.microsoft.com/office/drawing/2014/main" id="{EE36C845-2F7E-FE41-5B25-3634B9A131D9}"/>
              </a:ext>
            </a:extLst>
          </p:cNvPr>
          <p:cNvSpPr/>
          <p:nvPr/>
        </p:nvSpPr>
        <p:spPr>
          <a:xfrm>
            <a:off x="6413227" y="5643626"/>
            <a:ext cx="1712538" cy="160273"/>
          </a:xfrm>
          <a:prstGeom prst="roundRect">
            <a:avLst/>
          </a:prstGeom>
          <a:noFill/>
          <a:ln w="28575">
            <a:solidFill>
              <a:srgbClr val="1347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9" name="Rectángulo: esquinas redondeadas 48">
            <a:extLst>
              <a:ext uri="{FF2B5EF4-FFF2-40B4-BE49-F238E27FC236}">
                <a16:creationId xmlns:a16="http://schemas.microsoft.com/office/drawing/2014/main" id="{04606320-2C0A-CD18-78A0-C23B04F555E8}"/>
              </a:ext>
            </a:extLst>
          </p:cNvPr>
          <p:cNvSpPr/>
          <p:nvPr/>
        </p:nvSpPr>
        <p:spPr>
          <a:xfrm>
            <a:off x="6413227" y="4534762"/>
            <a:ext cx="1712538" cy="160273"/>
          </a:xfrm>
          <a:prstGeom prst="roundRect">
            <a:avLst/>
          </a:prstGeom>
          <a:noFill/>
          <a:ln w="28575">
            <a:solidFill>
              <a:srgbClr val="1347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50" name="Conector: angular 49">
            <a:extLst>
              <a:ext uri="{FF2B5EF4-FFF2-40B4-BE49-F238E27FC236}">
                <a16:creationId xmlns:a16="http://schemas.microsoft.com/office/drawing/2014/main" id="{5E4A44F5-4D4B-07F4-C1A4-C360CC7AD8B4}"/>
              </a:ext>
            </a:extLst>
          </p:cNvPr>
          <p:cNvCxnSpPr>
            <a:cxnSpLocks/>
            <a:endCxn id="49" idx="1"/>
          </p:cNvCxnSpPr>
          <p:nvPr/>
        </p:nvCxnSpPr>
        <p:spPr>
          <a:xfrm>
            <a:off x="4313238" y="4534762"/>
            <a:ext cx="2099989" cy="80137"/>
          </a:xfrm>
          <a:prstGeom prst="bentConnector3">
            <a:avLst>
              <a:gd name="adj1" fmla="val -44"/>
            </a:avLst>
          </a:prstGeom>
          <a:ln w="28575">
            <a:solidFill>
              <a:srgbClr val="1347D7"/>
            </a:solidFill>
          </a:ln>
        </p:spPr>
        <p:style>
          <a:lnRef idx="1">
            <a:schemeClr val="accent1"/>
          </a:lnRef>
          <a:fillRef idx="0">
            <a:schemeClr val="accent1"/>
          </a:fillRef>
          <a:effectRef idx="0">
            <a:schemeClr val="accent1"/>
          </a:effectRef>
          <a:fontRef idx="minor">
            <a:schemeClr val="tx1"/>
          </a:fontRef>
        </p:style>
      </p:cxnSp>
      <p:sp>
        <p:nvSpPr>
          <p:cNvPr id="55" name="CuadroTexto 54">
            <a:extLst>
              <a:ext uri="{FF2B5EF4-FFF2-40B4-BE49-F238E27FC236}">
                <a16:creationId xmlns:a16="http://schemas.microsoft.com/office/drawing/2014/main" id="{C832F16D-A119-13FE-A3E3-D2FFD2038E31}"/>
              </a:ext>
            </a:extLst>
          </p:cNvPr>
          <p:cNvSpPr txBox="1"/>
          <p:nvPr/>
        </p:nvSpPr>
        <p:spPr>
          <a:xfrm>
            <a:off x="4240307" y="4594306"/>
            <a:ext cx="805029" cy="230832"/>
          </a:xfrm>
          <a:prstGeom prst="rect">
            <a:avLst/>
          </a:prstGeom>
          <a:noFill/>
        </p:spPr>
        <p:txBody>
          <a:bodyPr wrap="none" rtlCol="0">
            <a:spAutoFit/>
          </a:bodyPr>
          <a:lstStyle/>
          <a:p>
            <a:r>
              <a:rPr lang="es-ES" sz="900"/>
              <a:t>SATURACIÓN</a:t>
            </a:r>
            <a:endParaRPr lang="es-ES_tradnl" sz="900"/>
          </a:p>
        </p:txBody>
      </p:sp>
      <p:sp>
        <p:nvSpPr>
          <p:cNvPr id="56" name="CuadroTexto 55">
            <a:extLst>
              <a:ext uri="{FF2B5EF4-FFF2-40B4-BE49-F238E27FC236}">
                <a16:creationId xmlns:a16="http://schemas.microsoft.com/office/drawing/2014/main" id="{0FD68A34-5586-471F-1CC9-D41C939094FC}"/>
              </a:ext>
            </a:extLst>
          </p:cNvPr>
          <p:cNvSpPr txBox="1"/>
          <p:nvPr/>
        </p:nvSpPr>
        <p:spPr>
          <a:xfrm>
            <a:off x="3646728" y="5711267"/>
            <a:ext cx="631904" cy="230832"/>
          </a:xfrm>
          <a:prstGeom prst="rect">
            <a:avLst/>
          </a:prstGeom>
          <a:noFill/>
        </p:spPr>
        <p:txBody>
          <a:bodyPr wrap="none" rtlCol="0">
            <a:spAutoFit/>
          </a:bodyPr>
          <a:lstStyle/>
          <a:p>
            <a:r>
              <a:rPr lang="es-ES" sz="900"/>
              <a:t>TIMEOUT</a:t>
            </a:r>
            <a:endParaRPr lang="es-ES_tradnl" sz="900"/>
          </a:p>
        </p:txBody>
      </p:sp>
      <p:sp>
        <p:nvSpPr>
          <p:cNvPr id="57" name="CuadroTexto 56">
            <a:extLst>
              <a:ext uri="{FF2B5EF4-FFF2-40B4-BE49-F238E27FC236}">
                <a16:creationId xmlns:a16="http://schemas.microsoft.com/office/drawing/2014/main" id="{2513DE0D-8FDC-6900-9AC2-E5580F724EE7}"/>
              </a:ext>
            </a:extLst>
          </p:cNvPr>
          <p:cNvSpPr txBox="1"/>
          <p:nvPr/>
        </p:nvSpPr>
        <p:spPr>
          <a:xfrm>
            <a:off x="3651741" y="5841817"/>
            <a:ext cx="4136533" cy="307777"/>
          </a:xfrm>
          <a:prstGeom prst="rect">
            <a:avLst/>
          </a:prstGeom>
          <a:noFill/>
        </p:spPr>
        <p:txBody>
          <a:bodyPr wrap="square" rtlCol="0">
            <a:spAutoFit/>
          </a:bodyPr>
          <a:lstStyle/>
          <a:p>
            <a:r>
              <a:rPr lang="es-ES" sz="700"/>
              <a:t>La llamada ya se ha metido en la cola y la persona está esperando. Este parámetro indica el tiempo máximo que se quedará el usuario en la cola. Después de ese tiempo la salida de la cola es la de </a:t>
            </a:r>
            <a:r>
              <a:rPr lang="es-ES" sz="700" err="1"/>
              <a:t>TimeOut</a:t>
            </a:r>
            <a:r>
              <a:rPr lang="es-ES" sz="700"/>
              <a:t>.</a:t>
            </a:r>
            <a:endParaRPr lang="es-ES_tradnl" sz="700"/>
          </a:p>
        </p:txBody>
      </p:sp>
      <p:sp>
        <p:nvSpPr>
          <p:cNvPr id="58" name="CuadroTexto 57">
            <a:extLst>
              <a:ext uri="{FF2B5EF4-FFF2-40B4-BE49-F238E27FC236}">
                <a16:creationId xmlns:a16="http://schemas.microsoft.com/office/drawing/2014/main" id="{6BB356D3-BFAD-ACB6-8191-4A2EAC7A71CB}"/>
              </a:ext>
            </a:extLst>
          </p:cNvPr>
          <p:cNvSpPr txBox="1"/>
          <p:nvPr/>
        </p:nvSpPr>
        <p:spPr>
          <a:xfrm>
            <a:off x="4240307" y="4714856"/>
            <a:ext cx="2232052" cy="415498"/>
          </a:xfrm>
          <a:prstGeom prst="rect">
            <a:avLst/>
          </a:prstGeom>
          <a:noFill/>
        </p:spPr>
        <p:txBody>
          <a:bodyPr wrap="square" rtlCol="0">
            <a:spAutoFit/>
          </a:bodyPr>
          <a:lstStyle/>
          <a:p>
            <a:r>
              <a:rPr lang="es-ES" sz="700"/>
              <a:t>Antes de llevar la llamada a la cola se evalúa cual es la llamada que lleva más tiempo. Si alguna supera el valor, se va por saturación.</a:t>
            </a:r>
            <a:endParaRPr lang="es-ES_tradnl" sz="700"/>
          </a:p>
        </p:txBody>
      </p:sp>
      <p:sp>
        <p:nvSpPr>
          <p:cNvPr id="1027" name="CuadroTexto 1026">
            <a:extLst>
              <a:ext uri="{FF2B5EF4-FFF2-40B4-BE49-F238E27FC236}">
                <a16:creationId xmlns:a16="http://schemas.microsoft.com/office/drawing/2014/main" id="{9B3F901A-F1BF-795E-DEF8-88A4035DBF37}"/>
              </a:ext>
            </a:extLst>
          </p:cNvPr>
          <p:cNvSpPr txBox="1"/>
          <p:nvPr/>
        </p:nvSpPr>
        <p:spPr>
          <a:xfrm>
            <a:off x="3933882" y="5282834"/>
            <a:ext cx="537327" cy="230832"/>
          </a:xfrm>
          <a:prstGeom prst="rect">
            <a:avLst/>
          </a:prstGeom>
          <a:noFill/>
        </p:spPr>
        <p:txBody>
          <a:bodyPr wrap="none" rtlCol="0">
            <a:spAutoFit/>
          </a:bodyPr>
          <a:lstStyle/>
          <a:p>
            <a:r>
              <a:rPr lang="es-ES" sz="900"/>
              <a:t>ESCAPE</a:t>
            </a:r>
            <a:endParaRPr lang="es-ES_tradnl" sz="900"/>
          </a:p>
        </p:txBody>
      </p:sp>
      <p:cxnSp>
        <p:nvCxnSpPr>
          <p:cNvPr id="1028" name="Conector: angular 1027">
            <a:extLst>
              <a:ext uri="{FF2B5EF4-FFF2-40B4-BE49-F238E27FC236}">
                <a16:creationId xmlns:a16="http://schemas.microsoft.com/office/drawing/2014/main" id="{6E2D8FAE-6E6A-B6DC-AB70-8F7D9D40C260}"/>
              </a:ext>
            </a:extLst>
          </p:cNvPr>
          <p:cNvCxnSpPr>
            <a:cxnSpLocks/>
            <a:stCxn id="27" idx="2"/>
          </p:cNvCxnSpPr>
          <p:nvPr/>
        </p:nvCxnSpPr>
        <p:spPr>
          <a:xfrm rot="16200000" flipH="1">
            <a:off x="4181814" y="4406351"/>
            <a:ext cx="726078" cy="1060608"/>
          </a:xfrm>
          <a:prstGeom prst="bentConnector2">
            <a:avLst/>
          </a:prstGeom>
          <a:ln w="28575">
            <a:solidFill>
              <a:srgbClr val="1347D7"/>
            </a:solidFill>
          </a:ln>
        </p:spPr>
        <p:style>
          <a:lnRef idx="1">
            <a:schemeClr val="accent1"/>
          </a:lnRef>
          <a:fillRef idx="0">
            <a:schemeClr val="accent1"/>
          </a:fillRef>
          <a:effectRef idx="0">
            <a:schemeClr val="accent1"/>
          </a:effectRef>
          <a:fontRef idx="minor">
            <a:schemeClr val="tx1"/>
          </a:fontRef>
        </p:style>
      </p:cxnSp>
      <p:sp>
        <p:nvSpPr>
          <p:cNvPr id="1033" name="CuadroTexto 1032">
            <a:extLst>
              <a:ext uri="{FF2B5EF4-FFF2-40B4-BE49-F238E27FC236}">
                <a16:creationId xmlns:a16="http://schemas.microsoft.com/office/drawing/2014/main" id="{B856F5D9-ABFD-3797-6032-FF379DF9EA6E}"/>
              </a:ext>
            </a:extLst>
          </p:cNvPr>
          <p:cNvSpPr txBox="1"/>
          <p:nvPr/>
        </p:nvSpPr>
        <p:spPr>
          <a:xfrm>
            <a:off x="3933882" y="5403294"/>
            <a:ext cx="2232052" cy="200055"/>
          </a:xfrm>
          <a:prstGeom prst="rect">
            <a:avLst/>
          </a:prstGeom>
          <a:noFill/>
        </p:spPr>
        <p:txBody>
          <a:bodyPr wrap="square" rtlCol="0">
            <a:spAutoFit/>
          </a:bodyPr>
          <a:lstStyle/>
          <a:p>
            <a:r>
              <a:rPr lang="es-ES" sz="700"/>
              <a:t>Permite salir de la cola.</a:t>
            </a:r>
            <a:endParaRPr lang="es-ES_tradnl" sz="700"/>
          </a:p>
        </p:txBody>
      </p:sp>
      <p:sp>
        <p:nvSpPr>
          <p:cNvPr id="2" name="CuadroTexto 1">
            <a:extLst>
              <a:ext uri="{FF2B5EF4-FFF2-40B4-BE49-F238E27FC236}">
                <a16:creationId xmlns:a16="http://schemas.microsoft.com/office/drawing/2014/main" id="{69BFD7FA-6648-6431-24D2-B600FC9A4143}"/>
              </a:ext>
            </a:extLst>
          </p:cNvPr>
          <p:cNvSpPr txBox="1"/>
          <p:nvPr/>
        </p:nvSpPr>
        <p:spPr>
          <a:xfrm>
            <a:off x="5080345" y="5139371"/>
            <a:ext cx="1105602" cy="338554"/>
          </a:xfrm>
          <a:prstGeom prst="rect">
            <a:avLst/>
          </a:prstGeom>
          <a:noFill/>
          <a:ln w="28575">
            <a:solidFill>
              <a:srgbClr val="1347D7"/>
            </a:solidFill>
          </a:ln>
        </p:spPr>
        <p:txBody>
          <a:bodyPr wrap="square" rtlCol="0">
            <a:spAutoFit/>
          </a:bodyPr>
          <a:lstStyle/>
          <a:p>
            <a:r>
              <a:rPr lang="es-ES" sz="800"/>
              <a:t>Configurar tecla escape en centralita</a:t>
            </a:r>
            <a:endParaRPr lang="es-ES_tradnl" sz="800"/>
          </a:p>
        </p:txBody>
      </p:sp>
    </p:spTree>
    <p:extLst>
      <p:ext uri="{BB962C8B-B14F-4D97-AF65-F5344CB8AC3E}">
        <p14:creationId xmlns:p14="http://schemas.microsoft.com/office/powerpoint/2010/main" val="14358068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lipse 13">
            <a:extLst>
              <a:ext uri="{FF2B5EF4-FFF2-40B4-BE49-F238E27FC236}">
                <a16:creationId xmlns:a16="http://schemas.microsoft.com/office/drawing/2014/main" id="{DA280D12-E1D4-489B-B6D7-22E9D183D0A5}"/>
              </a:ext>
            </a:extLst>
          </p:cNvPr>
          <p:cNvSpPr/>
          <p:nvPr/>
        </p:nvSpPr>
        <p:spPr>
          <a:xfrm>
            <a:off x="369143" y="1261338"/>
            <a:ext cx="820780" cy="820780"/>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b="1">
                <a:latin typeface="Texta Alt Medium" panose="00000600000000000000" pitchFamily="50" charset="0"/>
              </a:rPr>
              <a:t>IVR</a:t>
            </a:r>
          </a:p>
        </p:txBody>
      </p:sp>
      <p:sp>
        <p:nvSpPr>
          <p:cNvPr id="19" name="Marcador de número de diapositiva 1">
            <a:extLst>
              <a:ext uri="{FF2B5EF4-FFF2-40B4-BE49-F238E27FC236}">
                <a16:creationId xmlns:a16="http://schemas.microsoft.com/office/drawing/2014/main" id="{FD8F5F48-FB7F-A56B-73F8-BB5CF3C0AE4F}"/>
              </a:ext>
            </a:extLst>
          </p:cNvPr>
          <p:cNvSpPr>
            <a:spLocks noGrp="1"/>
          </p:cNvSpPr>
          <p:nvPr>
            <p:ph type="sldNum" sz="quarter" idx="12"/>
          </p:nvPr>
        </p:nvSpPr>
        <p:spPr>
          <a:xfrm>
            <a:off x="9492439" y="6608999"/>
            <a:ext cx="479426" cy="365125"/>
          </a:xfrm>
        </p:spPr>
        <p:txBody>
          <a:bodyPr/>
          <a:lstStyle/>
          <a:p>
            <a:fld id="{B67A785B-7D4F-4E2B-A288-83329498BEF2}" type="slidenum">
              <a:rPr lang="es-ES" sz="700">
                <a:solidFill>
                  <a:schemeClr val="bg1"/>
                </a:solidFill>
              </a:rPr>
              <a:t>44</a:t>
            </a:fld>
            <a:r>
              <a:rPr lang="es-ES" sz="700">
                <a:solidFill>
                  <a:schemeClr val="bg1"/>
                </a:solidFill>
              </a:rPr>
              <a:t>/51</a:t>
            </a:r>
          </a:p>
        </p:txBody>
      </p:sp>
      <p:grpSp>
        <p:nvGrpSpPr>
          <p:cNvPr id="34" name="Grupo 33">
            <a:extLst>
              <a:ext uri="{FF2B5EF4-FFF2-40B4-BE49-F238E27FC236}">
                <a16:creationId xmlns:a16="http://schemas.microsoft.com/office/drawing/2014/main" id="{CFE1E78A-E35C-56CE-F24D-C72AFEC9F709}"/>
              </a:ext>
            </a:extLst>
          </p:cNvPr>
          <p:cNvGrpSpPr/>
          <p:nvPr/>
        </p:nvGrpSpPr>
        <p:grpSpPr>
          <a:xfrm>
            <a:off x="0" y="328780"/>
            <a:ext cx="11090865" cy="7781959"/>
            <a:chOff x="0" y="328780"/>
            <a:chExt cx="11090865" cy="7781959"/>
          </a:xfrm>
        </p:grpSpPr>
        <p:pic>
          <p:nvPicPr>
            <p:cNvPr id="35" name="Imagen 34" descr="Icono&#10;&#10;Descripción generada automáticamente">
              <a:extLst>
                <a:ext uri="{FF2B5EF4-FFF2-40B4-BE49-F238E27FC236}">
                  <a16:creationId xmlns:a16="http://schemas.microsoft.com/office/drawing/2014/main" id="{D7F917D6-4D77-2036-2E1C-9D7C79CDDC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grpSp>
          <p:nvGrpSpPr>
            <p:cNvPr id="36" name="Grupo 35">
              <a:extLst>
                <a:ext uri="{FF2B5EF4-FFF2-40B4-BE49-F238E27FC236}">
                  <a16:creationId xmlns:a16="http://schemas.microsoft.com/office/drawing/2014/main" id="{E838863B-5FD5-9119-1102-447891470C3B}"/>
                </a:ext>
              </a:extLst>
            </p:cNvPr>
            <p:cNvGrpSpPr/>
            <p:nvPr/>
          </p:nvGrpSpPr>
          <p:grpSpPr>
            <a:xfrm>
              <a:off x="0" y="328780"/>
              <a:ext cx="11090865" cy="7781959"/>
              <a:chOff x="0" y="328780"/>
              <a:chExt cx="11090865" cy="7781959"/>
            </a:xfrm>
          </p:grpSpPr>
          <p:sp>
            <p:nvSpPr>
              <p:cNvPr id="37" name="Marcador de número de diapositiva 1">
                <a:extLst>
                  <a:ext uri="{FF2B5EF4-FFF2-40B4-BE49-F238E27FC236}">
                    <a16:creationId xmlns:a16="http://schemas.microsoft.com/office/drawing/2014/main" id="{BA7541C4-684B-D22C-628B-9E70B130283F}"/>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44</a:t>
                </a:fld>
                <a:r>
                  <a:rPr lang="es-ES" sz="1050">
                    <a:solidFill>
                      <a:srgbClr val="18191E"/>
                    </a:solidFill>
                    <a:latin typeface="Texta Alt Medium" pitchFamily="2" charset="77"/>
                  </a:rPr>
                  <a:t>/53</a:t>
                </a:r>
              </a:p>
            </p:txBody>
          </p:sp>
          <p:grpSp>
            <p:nvGrpSpPr>
              <p:cNvPr id="38" name="Grupo 37">
                <a:extLst>
                  <a:ext uri="{FF2B5EF4-FFF2-40B4-BE49-F238E27FC236}">
                    <a16:creationId xmlns:a16="http://schemas.microsoft.com/office/drawing/2014/main" id="{F8F33447-43F3-0823-935E-31B187C96AFF}"/>
                  </a:ext>
                </a:extLst>
              </p:cNvPr>
              <p:cNvGrpSpPr/>
              <p:nvPr/>
            </p:nvGrpSpPr>
            <p:grpSpPr>
              <a:xfrm>
                <a:off x="0" y="328780"/>
                <a:ext cx="11090865" cy="7781959"/>
                <a:chOff x="0" y="328780"/>
                <a:chExt cx="11090865" cy="7781959"/>
              </a:xfrm>
            </p:grpSpPr>
            <p:grpSp>
              <p:nvGrpSpPr>
                <p:cNvPr id="39" name="Grupo 38">
                  <a:extLst>
                    <a:ext uri="{FF2B5EF4-FFF2-40B4-BE49-F238E27FC236}">
                      <a16:creationId xmlns:a16="http://schemas.microsoft.com/office/drawing/2014/main" id="{2039024E-1164-55E2-EFAC-47519EFDD25C}"/>
                    </a:ext>
                  </a:extLst>
                </p:cNvPr>
                <p:cNvGrpSpPr/>
                <p:nvPr/>
              </p:nvGrpSpPr>
              <p:grpSpPr>
                <a:xfrm>
                  <a:off x="252000" y="328780"/>
                  <a:ext cx="9440664" cy="6204139"/>
                  <a:chOff x="252000" y="328780"/>
                  <a:chExt cx="9440664" cy="6204139"/>
                </a:xfrm>
              </p:grpSpPr>
              <p:sp>
                <p:nvSpPr>
                  <p:cNvPr id="42" name="Rectángulo 41">
                    <a:extLst>
                      <a:ext uri="{FF2B5EF4-FFF2-40B4-BE49-F238E27FC236}">
                        <a16:creationId xmlns:a16="http://schemas.microsoft.com/office/drawing/2014/main" id="{5331BA62-BA22-ACDD-A7C2-826B146831EC}"/>
                      </a:ext>
                    </a:extLst>
                  </p:cNvPr>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3" name="Rectángulo 42">
                    <a:extLst>
                      <a:ext uri="{FF2B5EF4-FFF2-40B4-BE49-F238E27FC236}">
                        <a16:creationId xmlns:a16="http://schemas.microsoft.com/office/drawing/2014/main" id="{F598F3F7-E734-5E9F-3A8C-3A3027366367}"/>
                      </a:ext>
                    </a:extLst>
                  </p:cNvPr>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4" name="Rectángulo 43">
                    <a:extLst>
                      <a:ext uri="{FF2B5EF4-FFF2-40B4-BE49-F238E27FC236}">
                        <a16:creationId xmlns:a16="http://schemas.microsoft.com/office/drawing/2014/main" id="{F3F23906-B8A1-E00D-127B-FBE98B3E78D5}"/>
                      </a:ext>
                    </a:extLst>
                  </p:cNvPr>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5" name="Rectángulo 44">
                    <a:extLst>
                      <a:ext uri="{FF2B5EF4-FFF2-40B4-BE49-F238E27FC236}">
                        <a16:creationId xmlns:a16="http://schemas.microsoft.com/office/drawing/2014/main" id="{58EFD5BF-0053-04AC-173C-63FCCFF7C6FE}"/>
                      </a:ext>
                    </a:extLst>
                  </p:cNvPr>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40" name="Imagen 39" descr="Dibujo de la tierra desde el espacio&#10;&#10;Descripción generada automáticamente con confianza baja">
                  <a:extLst>
                    <a:ext uri="{FF2B5EF4-FFF2-40B4-BE49-F238E27FC236}">
                      <a16:creationId xmlns:a16="http://schemas.microsoft.com/office/drawing/2014/main" id="{D550E07D-DF41-9693-B577-E81E718909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41" name="CuadroTexto 40">
                  <a:extLst>
                    <a:ext uri="{FF2B5EF4-FFF2-40B4-BE49-F238E27FC236}">
                      <a16:creationId xmlns:a16="http://schemas.microsoft.com/office/drawing/2014/main" id="{4D6519FE-28E4-0424-B7D6-3E79A6F98B70}"/>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grpSp>
      </p:grpSp>
      <p:sp>
        <p:nvSpPr>
          <p:cNvPr id="33" name="CuadroTexto 32">
            <a:extLst>
              <a:ext uri="{FF2B5EF4-FFF2-40B4-BE49-F238E27FC236}">
                <a16:creationId xmlns:a16="http://schemas.microsoft.com/office/drawing/2014/main" id="{BFB6060A-F22B-310A-4E3E-E32F50773529}"/>
              </a:ext>
            </a:extLst>
          </p:cNvPr>
          <p:cNvSpPr txBox="1"/>
          <p:nvPr/>
        </p:nvSpPr>
        <p:spPr>
          <a:xfrm>
            <a:off x="1845733" y="1466369"/>
            <a:ext cx="6240780" cy="954107"/>
          </a:xfrm>
          <a:prstGeom prst="rect">
            <a:avLst/>
          </a:prstGeom>
          <a:noFill/>
        </p:spPr>
        <p:txBody>
          <a:bodyPr wrap="square" rtlCol="0">
            <a:spAutoFit/>
          </a:bodyPr>
          <a:lstStyle/>
          <a:p>
            <a:pPr algn="just"/>
            <a:r>
              <a:rPr lang="es-ES" sz="1400">
                <a:latin typeface="Texta Alt Book" pitchFamily="2" charset="77"/>
              </a:rPr>
              <a:t>El sistema IVR está diseñado para generar código nativo compatible con Asterisk, lo que facilita la integración y gestión de llamadas. Además, incorpora herramientas para la depuración de errores, mejorando así la eficiencia en la resolución de problemas y el mantenimiento del sistema.</a:t>
            </a:r>
          </a:p>
        </p:txBody>
      </p:sp>
      <p:sp>
        <p:nvSpPr>
          <p:cNvPr id="46" name="TextBox 29">
            <a:hlinkClick r:id="rId4" action="ppaction://hlinksldjump"/>
            <a:extLst>
              <a:ext uri="{FF2B5EF4-FFF2-40B4-BE49-F238E27FC236}">
                <a16:creationId xmlns:a16="http://schemas.microsoft.com/office/drawing/2014/main" id="{4890D239-9C2A-24B4-73C4-959C8E0A7CF3}"/>
              </a:ext>
            </a:extLst>
          </p:cNvPr>
          <p:cNvSpPr txBox="1"/>
          <p:nvPr/>
        </p:nvSpPr>
        <p:spPr>
          <a:xfrm>
            <a:off x="0" y="709200"/>
            <a:ext cx="9905470" cy="677108"/>
          </a:xfrm>
          <a:prstGeom prst="rect">
            <a:avLst/>
          </a:prstGeom>
          <a:noFill/>
        </p:spPr>
        <p:txBody>
          <a:bodyPr wrap="square" rtlCol="0">
            <a:spAutoFit/>
          </a:bodyPr>
          <a:lstStyle/>
          <a:p>
            <a:pPr algn="ctr" defTabSz="185714">
              <a:defRPr/>
            </a:pPr>
            <a:r>
              <a:rPr lang="en-US" sz="2000" b="1">
                <a:solidFill>
                  <a:schemeClr val="tx1">
                    <a:lumMod val="90000"/>
                    <a:lumOff val="10000"/>
                  </a:schemeClr>
                </a:solidFill>
                <a:latin typeface="Texta Alt Book" pitchFamily="2" charset="77"/>
                <a:cs typeface="Fredoka Medium" pitchFamily="2" charset="-79"/>
              </a:rPr>
              <a:t>VALOR DIFERENCIAL – GUC CENTRALITA</a:t>
            </a:r>
          </a:p>
          <a:p>
            <a:pPr algn="ctr" defTabSz="185714">
              <a:defRPr/>
            </a:pPr>
            <a:r>
              <a:rPr lang="es-ES" b="1">
                <a:solidFill>
                  <a:srgbClr val="1860F0"/>
                </a:solidFill>
                <a:latin typeface="Texta Alt Book" pitchFamily="2" charset="77"/>
                <a:cs typeface="Fredoka Medium" pitchFamily="2" charset="-79"/>
              </a:rPr>
              <a:t>ENRUTAMIENTO DE ENTRADA (IVR) – Creación </a:t>
            </a:r>
            <a:r>
              <a:rPr lang="es-ES" b="1" err="1">
                <a:solidFill>
                  <a:srgbClr val="1860F0"/>
                </a:solidFill>
                <a:latin typeface="Texta Alt Book" pitchFamily="2" charset="77"/>
                <a:cs typeface="Fredoka Medium" pitchFamily="2" charset="-79"/>
              </a:rPr>
              <a:t>Dialplan</a:t>
            </a:r>
            <a:r>
              <a:rPr lang="es-ES" b="1">
                <a:solidFill>
                  <a:srgbClr val="1860F0"/>
                </a:solidFill>
                <a:latin typeface="Texta Alt Book" pitchFamily="2" charset="77"/>
                <a:cs typeface="Fredoka Medium" pitchFamily="2" charset="-79"/>
              </a:rPr>
              <a:t> Asterisk</a:t>
            </a:r>
            <a:endParaRPr lang="en-US" b="1">
              <a:solidFill>
                <a:schemeClr val="tx1">
                  <a:lumMod val="90000"/>
                  <a:lumOff val="10000"/>
                </a:schemeClr>
              </a:solidFill>
              <a:latin typeface="Texta Alt Book" pitchFamily="2" charset="77"/>
              <a:cs typeface="Fredoka Medium" pitchFamily="2" charset="-79"/>
            </a:endParaRPr>
          </a:p>
        </p:txBody>
      </p:sp>
      <p:pic>
        <p:nvPicPr>
          <p:cNvPr id="2" name="Picture 1" descr="A computer screen shot of a computer code&#10;&#10;Description automatically generated">
            <a:extLst>
              <a:ext uri="{FF2B5EF4-FFF2-40B4-BE49-F238E27FC236}">
                <a16:creationId xmlns:a16="http://schemas.microsoft.com/office/drawing/2014/main" id="{72640C75-BA6A-42B1-7D7A-EFE11EC1BEC4}"/>
              </a:ext>
            </a:extLst>
          </p:cNvPr>
          <p:cNvPicPr>
            <a:picLocks noChangeAspect="1"/>
          </p:cNvPicPr>
          <p:nvPr/>
        </p:nvPicPr>
        <p:blipFill>
          <a:blip r:embed="rId5"/>
          <a:stretch>
            <a:fillRect/>
          </a:stretch>
        </p:blipFill>
        <p:spPr>
          <a:xfrm>
            <a:off x="2477662" y="2726977"/>
            <a:ext cx="5400040" cy="2680335"/>
          </a:xfrm>
          <a:prstGeom prst="rect">
            <a:avLst/>
          </a:prstGeom>
        </p:spPr>
      </p:pic>
    </p:spTree>
    <p:extLst>
      <p:ext uri="{BB962C8B-B14F-4D97-AF65-F5344CB8AC3E}">
        <p14:creationId xmlns:p14="http://schemas.microsoft.com/office/powerpoint/2010/main" val="13350127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lipse 13">
            <a:extLst>
              <a:ext uri="{FF2B5EF4-FFF2-40B4-BE49-F238E27FC236}">
                <a16:creationId xmlns:a16="http://schemas.microsoft.com/office/drawing/2014/main" id="{DA280D12-E1D4-489B-B6D7-22E9D183D0A5}"/>
              </a:ext>
            </a:extLst>
          </p:cNvPr>
          <p:cNvSpPr/>
          <p:nvPr/>
        </p:nvSpPr>
        <p:spPr>
          <a:xfrm>
            <a:off x="369143" y="1261338"/>
            <a:ext cx="820780" cy="820780"/>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b="1">
                <a:latin typeface="Texta Alt Medium" panose="00000600000000000000" pitchFamily="50" charset="0"/>
              </a:rPr>
              <a:t>IVR</a:t>
            </a:r>
          </a:p>
        </p:txBody>
      </p:sp>
      <p:pic>
        <p:nvPicPr>
          <p:cNvPr id="28" name="Imagen 27" descr="Icono&#10;&#10;Descripción generada automáticamente">
            <a:extLst>
              <a:ext uri="{FF2B5EF4-FFF2-40B4-BE49-F238E27FC236}">
                <a16:creationId xmlns:a16="http://schemas.microsoft.com/office/drawing/2014/main" id="{3FECB877-DF6D-BDC6-DA06-D9B6729746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sp>
        <p:nvSpPr>
          <p:cNvPr id="30" name="Marcador de número de diapositiva 1">
            <a:extLst>
              <a:ext uri="{FF2B5EF4-FFF2-40B4-BE49-F238E27FC236}">
                <a16:creationId xmlns:a16="http://schemas.microsoft.com/office/drawing/2014/main" id="{C94122C3-727F-4087-C54D-496FFE8578FA}"/>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45</a:t>
            </a:fld>
            <a:r>
              <a:rPr lang="es-ES" sz="1050">
                <a:solidFill>
                  <a:srgbClr val="18191E"/>
                </a:solidFill>
                <a:latin typeface="Texta Alt Medium" pitchFamily="2" charset="77"/>
              </a:rPr>
              <a:t>/53</a:t>
            </a:r>
          </a:p>
        </p:txBody>
      </p:sp>
      <p:grpSp>
        <p:nvGrpSpPr>
          <p:cNvPr id="32" name="Grupo 31">
            <a:extLst>
              <a:ext uri="{FF2B5EF4-FFF2-40B4-BE49-F238E27FC236}">
                <a16:creationId xmlns:a16="http://schemas.microsoft.com/office/drawing/2014/main" id="{272C357B-C7E9-5A4B-2154-1ED41C05F7F8}"/>
              </a:ext>
            </a:extLst>
          </p:cNvPr>
          <p:cNvGrpSpPr/>
          <p:nvPr/>
        </p:nvGrpSpPr>
        <p:grpSpPr>
          <a:xfrm>
            <a:off x="252000" y="328780"/>
            <a:ext cx="9440664" cy="6204139"/>
            <a:chOff x="252000" y="328780"/>
            <a:chExt cx="9440664" cy="6204139"/>
          </a:xfrm>
        </p:grpSpPr>
        <p:sp>
          <p:nvSpPr>
            <p:cNvPr id="35" name="Rectángulo 34">
              <a:extLst>
                <a:ext uri="{FF2B5EF4-FFF2-40B4-BE49-F238E27FC236}">
                  <a16:creationId xmlns:a16="http://schemas.microsoft.com/office/drawing/2014/main" id="{E91F5D8B-BD67-E57D-B3FA-80F84CCA4B9A}"/>
                </a:ext>
              </a:extLst>
            </p:cNvPr>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36" name="Rectángulo 35">
              <a:extLst>
                <a:ext uri="{FF2B5EF4-FFF2-40B4-BE49-F238E27FC236}">
                  <a16:creationId xmlns:a16="http://schemas.microsoft.com/office/drawing/2014/main" id="{121A8FB0-A6F4-4869-C707-08049B5C4F70}"/>
                </a:ext>
              </a:extLst>
            </p:cNvPr>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37" name="Rectángulo 36">
              <a:extLst>
                <a:ext uri="{FF2B5EF4-FFF2-40B4-BE49-F238E27FC236}">
                  <a16:creationId xmlns:a16="http://schemas.microsoft.com/office/drawing/2014/main" id="{2CAABB04-2ABC-4DCE-B453-111CF78BA981}"/>
                </a:ext>
              </a:extLst>
            </p:cNvPr>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38" name="Rectángulo 37">
              <a:extLst>
                <a:ext uri="{FF2B5EF4-FFF2-40B4-BE49-F238E27FC236}">
                  <a16:creationId xmlns:a16="http://schemas.microsoft.com/office/drawing/2014/main" id="{508ED845-3F90-8C19-B24E-F81C4367F058}"/>
                </a:ext>
              </a:extLst>
            </p:cNvPr>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sp>
        <p:nvSpPr>
          <p:cNvPr id="34" name="CuadroTexto 33">
            <a:extLst>
              <a:ext uri="{FF2B5EF4-FFF2-40B4-BE49-F238E27FC236}">
                <a16:creationId xmlns:a16="http://schemas.microsoft.com/office/drawing/2014/main" id="{90683E30-0010-196C-CD29-CCB6C1412C11}"/>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sp>
        <p:nvSpPr>
          <p:cNvPr id="39" name="TextBox 29">
            <a:hlinkClick r:id="rId3" action="ppaction://hlinksldjump"/>
            <a:extLst>
              <a:ext uri="{FF2B5EF4-FFF2-40B4-BE49-F238E27FC236}">
                <a16:creationId xmlns:a16="http://schemas.microsoft.com/office/drawing/2014/main" id="{A8B6F687-DADB-472A-AEA2-13B3B4BCC29E}"/>
              </a:ext>
            </a:extLst>
          </p:cNvPr>
          <p:cNvSpPr txBox="1"/>
          <p:nvPr/>
        </p:nvSpPr>
        <p:spPr>
          <a:xfrm>
            <a:off x="0" y="709200"/>
            <a:ext cx="9906000" cy="677108"/>
          </a:xfrm>
          <a:prstGeom prst="rect">
            <a:avLst/>
          </a:prstGeom>
          <a:noFill/>
        </p:spPr>
        <p:txBody>
          <a:bodyPr wrap="square" rtlCol="0">
            <a:spAutoFit/>
          </a:bodyPr>
          <a:lstStyle/>
          <a:p>
            <a:pPr algn="ctr" defTabSz="185714">
              <a:defRPr/>
            </a:pPr>
            <a:r>
              <a:rPr lang="en-US" sz="2000" b="1">
                <a:solidFill>
                  <a:schemeClr val="tx1">
                    <a:lumMod val="90000"/>
                    <a:lumOff val="10000"/>
                  </a:schemeClr>
                </a:solidFill>
                <a:latin typeface="Texta Alt Book" pitchFamily="2" charset="77"/>
                <a:cs typeface="Fredoka Medium" pitchFamily="2" charset="-79"/>
              </a:rPr>
              <a:t>VALOR DIFERENCIAL – GUC CENTRALITA</a:t>
            </a:r>
          </a:p>
          <a:p>
            <a:pPr algn="ctr" defTabSz="185714">
              <a:defRPr/>
            </a:pPr>
            <a:r>
              <a:rPr lang="es-ES" b="1">
                <a:solidFill>
                  <a:srgbClr val="1860F0"/>
                </a:solidFill>
                <a:latin typeface="Texta Alt Book" pitchFamily="2" charset="77"/>
                <a:cs typeface="Fredoka Medium" pitchFamily="2" charset="-79"/>
              </a:rPr>
              <a:t>ENRUTAMIENTO DE SALIDA</a:t>
            </a:r>
            <a:endParaRPr lang="en-US" b="1">
              <a:solidFill>
                <a:schemeClr val="tx1">
                  <a:lumMod val="90000"/>
                  <a:lumOff val="10000"/>
                </a:schemeClr>
              </a:solidFill>
              <a:latin typeface="Texta Alt Book" pitchFamily="2" charset="77"/>
              <a:cs typeface="Fredoka Medium" pitchFamily="2" charset="-79"/>
            </a:endParaRPr>
          </a:p>
        </p:txBody>
      </p:sp>
      <p:pic>
        <p:nvPicPr>
          <p:cNvPr id="4" name="Imagen 3" descr="Captura de pantalla de computadora&#10;&#10;Descripción generada automáticamente">
            <a:extLst>
              <a:ext uri="{FF2B5EF4-FFF2-40B4-BE49-F238E27FC236}">
                <a16:creationId xmlns:a16="http://schemas.microsoft.com/office/drawing/2014/main" id="{983A4DEE-F06D-46BA-B1BA-D058134043B7}"/>
              </a:ext>
            </a:extLst>
          </p:cNvPr>
          <p:cNvPicPr>
            <a:picLocks noChangeAspect="1"/>
          </p:cNvPicPr>
          <p:nvPr/>
        </p:nvPicPr>
        <p:blipFill rotWithShape="1">
          <a:blip r:embed="rId4">
            <a:extLst>
              <a:ext uri="{28A0092B-C50C-407E-A947-70E740481C1C}">
                <a14:useLocalDpi xmlns:a14="http://schemas.microsoft.com/office/drawing/2010/main" val="0"/>
              </a:ext>
            </a:extLst>
          </a:blip>
          <a:srcRect b="2330"/>
          <a:stretch/>
        </p:blipFill>
        <p:spPr>
          <a:xfrm>
            <a:off x="457465" y="2040283"/>
            <a:ext cx="8615165" cy="3472438"/>
          </a:xfrm>
          <a:prstGeom prst="rect">
            <a:avLst/>
          </a:prstGeom>
        </p:spPr>
      </p:pic>
      <p:pic>
        <p:nvPicPr>
          <p:cNvPr id="33" name="Imagen 32" descr="Dibujo de la tierra desde el espacio&#10;&#10;Descripción generada automáticamente con confianza baja">
            <a:extLst>
              <a:ext uri="{FF2B5EF4-FFF2-40B4-BE49-F238E27FC236}">
                <a16:creationId xmlns:a16="http://schemas.microsoft.com/office/drawing/2014/main" id="{914B0DA8-EAED-00F8-1874-B5EEF6CDDF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Tree>
    <p:extLst>
      <p:ext uri="{BB962C8B-B14F-4D97-AF65-F5344CB8AC3E}">
        <p14:creationId xmlns:p14="http://schemas.microsoft.com/office/powerpoint/2010/main" val="6864105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magen 1">
            <a:extLst>
              <a:ext uri="{FF2B5EF4-FFF2-40B4-BE49-F238E27FC236}">
                <a16:creationId xmlns:a16="http://schemas.microsoft.com/office/drawing/2014/main" id="{FE357950-F73B-4D50-8055-3E76D532D27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929"/>
          <a:stretch/>
        </p:blipFill>
        <p:spPr bwMode="auto">
          <a:xfrm>
            <a:off x="905361" y="2644097"/>
            <a:ext cx="3978131" cy="1184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Imagen 2">
            <a:extLst>
              <a:ext uri="{FF2B5EF4-FFF2-40B4-BE49-F238E27FC236}">
                <a16:creationId xmlns:a16="http://schemas.microsoft.com/office/drawing/2014/main" id="{EB3EC2B6-2081-4FBD-ADF0-1A8F0F99A16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86"/>
          <a:stretch/>
        </p:blipFill>
        <p:spPr bwMode="auto">
          <a:xfrm>
            <a:off x="2776290" y="3967612"/>
            <a:ext cx="4379665" cy="2095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Marcador de número de diapositiva 1">
            <a:extLst>
              <a:ext uri="{FF2B5EF4-FFF2-40B4-BE49-F238E27FC236}">
                <a16:creationId xmlns:a16="http://schemas.microsoft.com/office/drawing/2014/main" id="{37D77FE2-6A46-37B7-48B1-D5257DB17D76}"/>
              </a:ext>
            </a:extLst>
          </p:cNvPr>
          <p:cNvSpPr>
            <a:spLocks noGrp="1"/>
          </p:cNvSpPr>
          <p:nvPr>
            <p:ph type="sldNum" sz="quarter" idx="12"/>
          </p:nvPr>
        </p:nvSpPr>
        <p:spPr>
          <a:xfrm>
            <a:off x="9492439" y="6608999"/>
            <a:ext cx="479426" cy="365125"/>
          </a:xfrm>
        </p:spPr>
        <p:txBody>
          <a:bodyPr/>
          <a:lstStyle/>
          <a:p>
            <a:fld id="{B67A785B-7D4F-4E2B-A288-83329498BEF2}" type="slidenum">
              <a:rPr lang="es-ES" sz="700">
                <a:solidFill>
                  <a:schemeClr val="bg1"/>
                </a:solidFill>
              </a:rPr>
              <a:t>46</a:t>
            </a:fld>
            <a:r>
              <a:rPr lang="es-ES" sz="700">
                <a:solidFill>
                  <a:schemeClr val="bg1"/>
                </a:solidFill>
              </a:rPr>
              <a:t>/51</a:t>
            </a:r>
          </a:p>
        </p:txBody>
      </p:sp>
      <p:grpSp>
        <p:nvGrpSpPr>
          <p:cNvPr id="26" name="Grupo 25">
            <a:extLst>
              <a:ext uri="{FF2B5EF4-FFF2-40B4-BE49-F238E27FC236}">
                <a16:creationId xmlns:a16="http://schemas.microsoft.com/office/drawing/2014/main" id="{41A5D4E7-53B2-FF3B-E3C4-700624CDB1C4}"/>
              </a:ext>
            </a:extLst>
          </p:cNvPr>
          <p:cNvGrpSpPr/>
          <p:nvPr/>
        </p:nvGrpSpPr>
        <p:grpSpPr>
          <a:xfrm>
            <a:off x="0" y="328780"/>
            <a:ext cx="11090865" cy="7781959"/>
            <a:chOff x="0" y="328780"/>
            <a:chExt cx="11090865" cy="7781959"/>
          </a:xfrm>
        </p:grpSpPr>
        <p:pic>
          <p:nvPicPr>
            <p:cNvPr id="27" name="Imagen 26" descr="Icono&#10;&#10;Descripción generada automáticamente">
              <a:extLst>
                <a:ext uri="{FF2B5EF4-FFF2-40B4-BE49-F238E27FC236}">
                  <a16:creationId xmlns:a16="http://schemas.microsoft.com/office/drawing/2014/main" id="{4EC1F8AB-43E6-FC9A-C5E4-AD41D39FFF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grpSp>
          <p:nvGrpSpPr>
            <p:cNvPr id="28" name="Grupo 27">
              <a:extLst>
                <a:ext uri="{FF2B5EF4-FFF2-40B4-BE49-F238E27FC236}">
                  <a16:creationId xmlns:a16="http://schemas.microsoft.com/office/drawing/2014/main" id="{CA3FE24D-DB20-2F85-D929-D19F2C470F71}"/>
                </a:ext>
              </a:extLst>
            </p:cNvPr>
            <p:cNvGrpSpPr/>
            <p:nvPr/>
          </p:nvGrpSpPr>
          <p:grpSpPr>
            <a:xfrm>
              <a:off x="0" y="328780"/>
              <a:ext cx="11090865" cy="7781959"/>
              <a:chOff x="0" y="328780"/>
              <a:chExt cx="11090865" cy="7781959"/>
            </a:xfrm>
          </p:grpSpPr>
          <p:sp>
            <p:nvSpPr>
              <p:cNvPr id="29" name="Marcador de número de diapositiva 1">
                <a:extLst>
                  <a:ext uri="{FF2B5EF4-FFF2-40B4-BE49-F238E27FC236}">
                    <a16:creationId xmlns:a16="http://schemas.microsoft.com/office/drawing/2014/main" id="{42E3F84C-602B-D84E-5D0F-16639A4EBD52}"/>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46</a:t>
                </a:fld>
                <a:r>
                  <a:rPr lang="es-ES" sz="1050">
                    <a:solidFill>
                      <a:srgbClr val="18191E"/>
                    </a:solidFill>
                    <a:latin typeface="Texta Alt Medium" pitchFamily="2" charset="77"/>
                  </a:rPr>
                  <a:t>/53</a:t>
                </a:r>
              </a:p>
            </p:txBody>
          </p:sp>
          <p:grpSp>
            <p:nvGrpSpPr>
              <p:cNvPr id="30" name="Grupo 29">
                <a:extLst>
                  <a:ext uri="{FF2B5EF4-FFF2-40B4-BE49-F238E27FC236}">
                    <a16:creationId xmlns:a16="http://schemas.microsoft.com/office/drawing/2014/main" id="{7A456D7D-0D8E-2942-8F64-A469A790A762}"/>
                  </a:ext>
                </a:extLst>
              </p:cNvPr>
              <p:cNvGrpSpPr/>
              <p:nvPr/>
            </p:nvGrpSpPr>
            <p:grpSpPr>
              <a:xfrm>
                <a:off x="0" y="328780"/>
                <a:ext cx="11090865" cy="7781959"/>
                <a:chOff x="0" y="328780"/>
                <a:chExt cx="11090865" cy="7781959"/>
              </a:xfrm>
            </p:grpSpPr>
            <p:grpSp>
              <p:nvGrpSpPr>
                <p:cNvPr id="31" name="Grupo 30">
                  <a:extLst>
                    <a:ext uri="{FF2B5EF4-FFF2-40B4-BE49-F238E27FC236}">
                      <a16:creationId xmlns:a16="http://schemas.microsoft.com/office/drawing/2014/main" id="{2ECA10ED-D6F5-B43B-0C79-DCB0A0F2F39D}"/>
                    </a:ext>
                  </a:extLst>
                </p:cNvPr>
                <p:cNvGrpSpPr/>
                <p:nvPr/>
              </p:nvGrpSpPr>
              <p:grpSpPr>
                <a:xfrm>
                  <a:off x="252000" y="328780"/>
                  <a:ext cx="9440664" cy="6204139"/>
                  <a:chOff x="252000" y="328780"/>
                  <a:chExt cx="9440664" cy="6204139"/>
                </a:xfrm>
              </p:grpSpPr>
              <p:sp>
                <p:nvSpPr>
                  <p:cNvPr id="34" name="Rectángulo 33">
                    <a:extLst>
                      <a:ext uri="{FF2B5EF4-FFF2-40B4-BE49-F238E27FC236}">
                        <a16:creationId xmlns:a16="http://schemas.microsoft.com/office/drawing/2014/main" id="{C004D613-2453-1E79-37E4-01340AB15A31}"/>
                      </a:ext>
                    </a:extLst>
                  </p:cNvPr>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35" name="Rectángulo 34">
                    <a:extLst>
                      <a:ext uri="{FF2B5EF4-FFF2-40B4-BE49-F238E27FC236}">
                        <a16:creationId xmlns:a16="http://schemas.microsoft.com/office/drawing/2014/main" id="{001D29CF-07B3-8E9F-1A22-5B3DC27D3E7B}"/>
                      </a:ext>
                    </a:extLst>
                  </p:cNvPr>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36" name="Rectángulo 35">
                    <a:extLst>
                      <a:ext uri="{FF2B5EF4-FFF2-40B4-BE49-F238E27FC236}">
                        <a16:creationId xmlns:a16="http://schemas.microsoft.com/office/drawing/2014/main" id="{D4BBD83A-5121-D016-8F8A-A39894A76E46}"/>
                      </a:ext>
                    </a:extLst>
                  </p:cNvPr>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37" name="Rectángulo 36">
                    <a:extLst>
                      <a:ext uri="{FF2B5EF4-FFF2-40B4-BE49-F238E27FC236}">
                        <a16:creationId xmlns:a16="http://schemas.microsoft.com/office/drawing/2014/main" id="{F6C8BA06-2BDE-4B19-A073-8AA0FA22E924}"/>
                      </a:ext>
                    </a:extLst>
                  </p:cNvPr>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32" name="Imagen 31" descr="Dibujo de la tierra desde el espacio&#10;&#10;Descripción generada automáticamente con confianza baja">
                  <a:extLst>
                    <a:ext uri="{FF2B5EF4-FFF2-40B4-BE49-F238E27FC236}">
                      <a16:creationId xmlns:a16="http://schemas.microsoft.com/office/drawing/2014/main" id="{35123324-3AE7-DE88-8447-D511C6594E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33" name="CuadroTexto 32">
                  <a:extLst>
                    <a:ext uri="{FF2B5EF4-FFF2-40B4-BE49-F238E27FC236}">
                      <a16:creationId xmlns:a16="http://schemas.microsoft.com/office/drawing/2014/main" id="{5602B6FB-0105-2A5F-10E6-C520837A6201}"/>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grpSp>
      </p:grpSp>
      <p:sp>
        <p:nvSpPr>
          <p:cNvPr id="38" name="TextBox 29">
            <a:hlinkClick r:id="rId6" action="ppaction://hlinksldjump"/>
            <a:extLst>
              <a:ext uri="{FF2B5EF4-FFF2-40B4-BE49-F238E27FC236}">
                <a16:creationId xmlns:a16="http://schemas.microsoft.com/office/drawing/2014/main" id="{74E9EAA5-CED1-1F9D-DD7F-5E5C3C541EC9}"/>
              </a:ext>
            </a:extLst>
          </p:cNvPr>
          <p:cNvSpPr txBox="1"/>
          <p:nvPr/>
        </p:nvSpPr>
        <p:spPr>
          <a:xfrm>
            <a:off x="0" y="709200"/>
            <a:ext cx="9906000" cy="677108"/>
          </a:xfrm>
          <a:prstGeom prst="rect">
            <a:avLst/>
          </a:prstGeom>
          <a:noFill/>
        </p:spPr>
        <p:txBody>
          <a:bodyPr wrap="square" rtlCol="0">
            <a:spAutoFit/>
          </a:bodyPr>
          <a:lstStyle/>
          <a:p>
            <a:pPr algn="ctr" defTabSz="185714">
              <a:defRPr/>
            </a:pPr>
            <a:r>
              <a:rPr lang="en-US" sz="2000" b="1">
                <a:solidFill>
                  <a:schemeClr val="tx1">
                    <a:lumMod val="90000"/>
                    <a:lumOff val="10000"/>
                  </a:schemeClr>
                </a:solidFill>
                <a:latin typeface="Texta Alt Book" pitchFamily="2" charset="77"/>
                <a:cs typeface="Fredoka Medium" pitchFamily="2" charset="-79"/>
              </a:rPr>
              <a:t>VALOR DIFERENCIAL – GUC CENTRALITA</a:t>
            </a:r>
          </a:p>
          <a:p>
            <a:pPr algn="ctr" defTabSz="185714">
              <a:defRPr/>
            </a:pPr>
            <a:r>
              <a:rPr lang="es-ES" b="1">
                <a:solidFill>
                  <a:srgbClr val="1860F0"/>
                </a:solidFill>
                <a:latin typeface="Texta Alt Book" pitchFamily="2" charset="77"/>
                <a:cs typeface="Fredoka Medium" pitchFamily="2" charset="-79"/>
              </a:rPr>
              <a:t>HORARIOS - CALENDARIOS</a:t>
            </a:r>
            <a:endParaRPr lang="en-US" b="1">
              <a:solidFill>
                <a:schemeClr val="tx1">
                  <a:lumMod val="90000"/>
                  <a:lumOff val="10000"/>
                </a:schemeClr>
              </a:solidFill>
              <a:latin typeface="Texta Alt Book" pitchFamily="2" charset="77"/>
              <a:cs typeface="Fredoka Medium" pitchFamily="2" charset="-79"/>
            </a:endParaRPr>
          </a:p>
        </p:txBody>
      </p:sp>
      <p:sp>
        <p:nvSpPr>
          <p:cNvPr id="2" name="CuadroTexto 32">
            <a:extLst>
              <a:ext uri="{FF2B5EF4-FFF2-40B4-BE49-F238E27FC236}">
                <a16:creationId xmlns:a16="http://schemas.microsoft.com/office/drawing/2014/main" id="{EC3CE4EF-6E3C-1AFE-52C9-F7BB9D150D4A}"/>
              </a:ext>
            </a:extLst>
          </p:cNvPr>
          <p:cNvSpPr txBox="1"/>
          <p:nvPr/>
        </p:nvSpPr>
        <p:spPr>
          <a:xfrm>
            <a:off x="1845733" y="1466369"/>
            <a:ext cx="6240780" cy="1169551"/>
          </a:xfrm>
          <a:prstGeom prst="rect">
            <a:avLst/>
          </a:prstGeom>
          <a:noFill/>
        </p:spPr>
        <p:txBody>
          <a:bodyPr wrap="square" rtlCol="0">
            <a:spAutoFit/>
          </a:bodyPr>
          <a:lstStyle/>
          <a:p>
            <a:pPr algn="just"/>
            <a:r>
              <a:rPr lang="es-ES" sz="1400">
                <a:latin typeface="Texta Alt Book" pitchFamily="2" charset="77"/>
              </a:rPr>
              <a:t>El sistema ofrece una avanzada gestión de horarios y calendarios, brindando la posibilidad de configurar un número ilimitado de calendarios para el enrutamiento preciso de las llamadas. Además, cuenta con soporte especial para la programación de días festivos, como el Día de Pascua, garantizando una operatividad adaptada a las necesidades del calendario oficial y empresarial.</a:t>
            </a:r>
          </a:p>
        </p:txBody>
      </p:sp>
      <p:pic>
        <p:nvPicPr>
          <p:cNvPr id="6" name="Picture 5">
            <a:extLst>
              <a:ext uri="{FF2B5EF4-FFF2-40B4-BE49-F238E27FC236}">
                <a16:creationId xmlns:a16="http://schemas.microsoft.com/office/drawing/2014/main" id="{02AB62F5-2065-C04B-B330-D5AE51070B8D}"/>
              </a:ext>
            </a:extLst>
          </p:cNvPr>
          <p:cNvPicPr>
            <a:picLocks noChangeAspect="1"/>
          </p:cNvPicPr>
          <p:nvPr/>
        </p:nvPicPr>
        <p:blipFill rotWithShape="1">
          <a:blip r:embed="rId7"/>
          <a:srcRect t="11177" b="2869"/>
          <a:stretch/>
        </p:blipFill>
        <p:spPr>
          <a:xfrm>
            <a:off x="5208149" y="2626150"/>
            <a:ext cx="3577028" cy="1169551"/>
          </a:xfrm>
          <a:prstGeom prst="rect">
            <a:avLst/>
          </a:prstGeom>
        </p:spPr>
      </p:pic>
    </p:spTree>
    <p:extLst>
      <p:ext uri="{BB962C8B-B14F-4D97-AF65-F5344CB8AC3E}">
        <p14:creationId xmlns:p14="http://schemas.microsoft.com/office/powerpoint/2010/main" val="6534691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upo 41">
            <a:extLst>
              <a:ext uri="{FF2B5EF4-FFF2-40B4-BE49-F238E27FC236}">
                <a16:creationId xmlns:a16="http://schemas.microsoft.com/office/drawing/2014/main" id="{B2AFC034-D187-FE06-B2B4-8771DDB8A079}"/>
              </a:ext>
            </a:extLst>
          </p:cNvPr>
          <p:cNvGrpSpPr/>
          <p:nvPr/>
        </p:nvGrpSpPr>
        <p:grpSpPr>
          <a:xfrm>
            <a:off x="0" y="328780"/>
            <a:ext cx="11090865" cy="7781959"/>
            <a:chOff x="0" y="328780"/>
            <a:chExt cx="11090865" cy="7781959"/>
          </a:xfrm>
        </p:grpSpPr>
        <p:pic>
          <p:nvPicPr>
            <p:cNvPr id="43" name="Imagen 42" descr="Icono&#10;&#10;Descripción generada automáticamente">
              <a:extLst>
                <a:ext uri="{FF2B5EF4-FFF2-40B4-BE49-F238E27FC236}">
                  <a16:creationId xmlns:a16="http://schemas.microsoft.com/office/drawing/2014/main" id="{4709ADD6-5671-D353-5513-C78C8C6F44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grpSp>
          <p:nvGrpSpPr>
            <p:cNvPr id="44" name="Grupo 43">
              <a:extLst>
                <a:ext uri="{FF2B5EF4-FFF2-40B4-BE49-F238E27FC236}">
                  <a16:creationId xmlns:a16="http://schemas.microsoft.com/office/drawing/2014/main" id="{EC21BF8F-7717-F4FA-465D-BFFBB3377D5D}"/>
                </a:ext>
              </a:extLst>
            </p:cNvPr>
            <p:cNvGrpSpPr/>
            <p:nvPr/>
          </p:nvGrpSpPr>
          <p:grpSpPr>
            <a:xfrm>
              <a:off x="0" y="328780"/>
              <a:ext cx="11090865" cy="7781959"/>
              <a:chOff x="0" y="328780"/>
              <a:chExt cx="11090865" cy="7781959"/>
            </a:xfrm>
          </p:grpSpPr>
          <p:sp>
            <p:nvSpPr>
              <p:cNvPr id="45" name="Marcador de número de diapositiva 1">
                <a:extLst>
                  <a:ext uri="{FF2B5EF4-FFF2-40B4-BE49-F238E27FC236}">
                    <a16:creationId xmlns:a16="http://schemas.microsoft.com/office/drawing/2014/main" id="{1E750B02-6C52-978C-9190-B9B5B7691FD0}"/>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47</a:t>
                </a:fld>
                <a:r>
                  <a:rPr lang="es-ES" sz="1050">
                    <a:solidFill>
                      <a:srgbClr val="18191E"/>
                    </a:solidFill>
                    <a:latin typeface="Texta Alt Medium" pitchFamily="2" charset="77"/>
                  </a:rPr>
                  <a:t>/53</a:t>
                </a:r>
              </a:p>
            </p:txBody>
          </p:sp>
          <p:grpSp>
            <p:nvGrpSpPr>
              <p:cNvPr id="46" name="Grupo 45">
                <a:extLst>
                  <a:ext uri="{FF2B5EF4-FFF2-40B4-BE49-F238E27FC236}">
                    <a16:creationId xmlns:a16="http://schemas.microsoft.com/office/drawing/2014/main" id="{DF83E8B7-0349-8204-AD43-B684486B5953}"/>
                  </a:ext>
                </a:extLst>
              </p:cNvPr>
              <p:cNvGrpSpPr/>
              <p:nvPr/>
            </p:nvGrpSpPr>
            <p:grpSpPr>
              <a:xfrm>
                <a:off x="0" y="328780"/>
                <a:ext cx="11090865" cy="7781959"/>
                <a:chOff x="0" y="328780"/>
                <a:chExt cx="11090865" cy="7781959"/>
              </a:xfrm>
            </p:grpSpPr>
            <p:grpSp>
              <p:nvGrpSpPr>
                <p:cNvPr id="47" name="Grupo 46">
                  <a:extLst>
                    <a:ext uri="{FF2B5EF4-FFF2-40B4-BE49-F238E27FC236}">
                      <a16:creationId xmlns:a16="http://schemas.microsoft.com/office/drawing/2014/main" id="{12508707-0CF9-CD48-8153-9859FA4B7372}"/>
                    </a:ext>
                  </a:extLst>
                </p:cNvPr>
                <p:cNvGrpSpPr/>
                <p:nvPr/>
              </p:nvGrpSpPr>
              <p:grpSpPr>
                <a:xfrm>
                  <a:off x="252000" y="328780"/>
                  <a:ext cx="9440664" cy="6204139"/>
                  <a:chOff x="252000" y="328780"/>
                  <a:chExt cx="9440664" cy="6204139"/>
                </a:xfrm>
              </p:grpSpPr>
              <p:sp>
                <p:nvSpPr>
                  <p:cNvPr id="50" name="Rectángulo 49">
                    <a:extLst>
                      <a:ext uri="{FF2B5EF4-FFF2-40B4-BE49-F238E27FC236}">
                        <a16:creationId xmlns:a16="http://schemas.microsoft.com/office/drawing/2014/main" id="{F3AACD23-0EE8-5EA2-F69A-368D2EDAE301}"/>
                      </a:ext>
                    </a:extLst>
                  </p:cNvPr>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51" name="Rectángulo 50">
                    <a:extLst>
                      <a:ext uri="{FF2B5EF4-FFF2-40B4-BE49-F238E27FC236}">
                        <a16:creationId xmlns:a16="http://schemas.microsoft.com/office/drawing/2014/main" id="{99A87B67-F767-B189-25F9-13266843D0A3}"/>
                      </a:ext>
                    </a:extLst>
                  </p:cNvPr>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52" name="Rectángulo 51">
                    <a:extLst>
                      <a:ext uri="{FF2B5EF4-FFF2-40B4-BE49-F238E27FC236}">
                        <a16:creationId xmlns:a16="http://schemas.microsoft.com/office/drawing/2014/main" id="{23B16DBF-0E1E-D5BC-B2FF-C240FFF40E63}"/>
                      </a:ext>
                    </a:extLst>
                  </p:cNvPr>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53" name="Rectángulo 52">
                    <a:extLst>
                      <a:ext uri="{FF2B5EF4-FFF2-40B4-BE49-F238E27FC236}">
                        <a16:creationId xmlns:a16="http://schemas.microsoft.com/office/drawing/2014/main" id="{FD4572C9-7CA6-0AD7-6A7C-3CE43E212F45}"/>
                      </a:ext>
                    </a:extLst>
                  </p:cNvPr>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48" name="Imagen 47" descr="Dibujo de la tierra desde el espacio&#10;&#10;Descripción generada automáticamente con confianza baja">
                  <a:extLst>
                    <a:ext uri="{FF2B5EF4-FFF2-40B4-BE49-F238E27FC236}">
                      <a16:creationId xmlns:a16="http://schemas.microsoft.com/office/drawing/2014/main" id="{6D9CF885-2598-1162-5628-290E725429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49" name="CuadroTexto 48">
                  <a:extLst>
                    <a:ext uri="{FF2B5EF4-FFF2-40B4-BE49-F238E27FC236}">
                      <a16:creationId xmlns:a16="http://schemas.microsoft.com/office/drawing/2014/main" id="{39CA9765-61CB-B09D-6628-08347B0E82B4}"/>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grpSp>
      </p:grpSp>
      <p:sp>
        <p:nvSpPr>
          <p:cNvPr id="54" name="TextBox 29">
            <a:hlinkClick r:id="rId4" action="ppaction://hlinksldjump"/>
            <a:extLst>
              <a:ext uri="{FF2B5EF4-FFF2-40B4-BE49-F238E27FC236}">
                <a16:creationId xmlns:a16="http://schemas.microsoft.com/office/drawing/2014/main" id="{6DB4BF33-053B-4D4E-BEFF-371FFB03A8FC}"/>
              </a:ext>
            </a:extLst>
          </p:cNvPr>
          <p:cNvSpPr txBox="1"/>
          <p:nvPr/>
        </p:nvSpPr>
        <p:spPr>
          <a:xfrm>
            <a:off x="0" y="709200"/>
            <a:ext cx="9906000" cy="677108"/>
          </a:xfrm>
          <a:prstGeom prst="rect">
            <a:avLst/>
          </a:prstGeom>
          <a:noFill/>
        </p:spPr>
        <p:txBody>
          <a:bodyPr wrap="square" rtlCol="0">
            <a:spAutoFit/>
          </a:bodyPr>
          <a:lstStyle/>
          <a:p>
            <a:pPr algn="ctr" defTabSz="185714">
              <a:defRPr/>
            </a:pPr>
            <a:r>
              <a:rPr lang="en-US" sz="2000" b="1">
                <a:solidFill>
                  <a:schemeClr val="tx1">
                    <a:lumMod val="90000"/>
                    <a:lumOff val="10000"/>
                  </a:schemeClr>
                </a:solidFill>
                <a:latin typeface="Texta Alt Book" pitchFamily="2" charset="77"/>
                <a:cs typeface="Fredoka Medium" pitchFamily="2" charset="-79"/>
              </a:rPr>
              <a:t>VALOR DIFERENCIAL – GUC CENTRALITA</a:t>
            </a:r>
          </a:p>
          <a:p>
            <a:pPr algn="ctr" defTabSz="185714">
              <a:defRPr/>
            </a:pPr>
            <a:r>
              <a:rPr lang="es-ES" b="1">
                <a:solidFill>
                  <a:srgbClr val="1860F0"/>
                </a:solidFill>
                <a:latin typeface="Texta Alt Book" pitchFamily="2" charset="77"/>
                <a:cs typeface="Fredoka Medium" pitchFamily="2" charset="-79"/>
              </a:rPr>
              <a:t>LOCUCIONES</a:t>
            </a:r>
            <a:endParaRPr lang="en-US" b="1">
              <a:solidFill>
                <a:schemeClr val="tx1">
                  <a:lumMod val="90000"/>
                  <a:lumOff val="10000"/>
                </a:schemeClr>
              </a:solidFill>
              <a:latin typeface="Texta Alt Book" pitchFamily="2" charset="77"/>
              <a:cs typeface="Fredoka Medium" pitchFamily="2" charset="-79"/>
            </a:endParaRPr>
          </a:p>
        </p:txBody>
      </p:sp>
      <p:pic>
        <p:nvPicPr>
          <p:cNvPr id="3" name="Imagen 2" descr="Interfaz de usuario gráfica, Aplicación, Teams&#10;&#10;Descripción generada automáticamente">
            <a:extLst>
              <a:ext uri="{FF2B5EF4-FFF2-40B4-BE49-F238E27FC236}">
                <a16:creationId xmlns:a16="http://schemas.microsoft.com/office/drawing/2014/main" id="{740DBBAA-1000-4938-9883-D4DCA8212B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3325" y="2718800"/>
            <a:ext cx="3299579" cy="1248812"/>
          </a:xfrm>
          <a:prstGeom prst="rect">
            <a:avLst/>
          </a:prstGeom>
        </p:spPr>
      </p:pic>
      <p:pic>
        <p:nvPicPr>
          <p:cNvPr id="4" name="Picture 3">
            <a:extLst>
              <a:ext uri="{FF2B5EF4-FFF2-40B4-BE49-F238E27FC236}">
                <a16:creationId xmlns:a16="http://schemas.microsoft.com/office/drawing/2014/main" id="{60BCFE46-8845-42F8-A48F-CB6B31C6829A}"/>
              </a:ext>
            </a:extLst>
          </p:cNvPr>
          <p:cNvPicPr>
            <a:picLocks noChangeAspect="1"/>
          </p:cNvPicPr>
          <p:nvPr/>
        </p:nvPicPr>
        <p:blipFill rotWithShape="1">
          <a:blip r:embed="rId6"/>
          <a:srcRect t="1497" r="1874"/>
          <a:stretch/>
        </p:blipFill>
        <p:spPr>
          <a:xfrm>
            <a:off x="4730889" y="3134668"/>
            <a:ext cx="4029803" cy="2493534"/>
          </a:xfrm>
          <a:prstGeom prst="rect">
            <a:avLst/>
          </a:prstGeom>
        </p:spPr>
      </p:pic>
      <p:sp>
        <p:nvSpPr>
          <p:cNvPr id="6" name="CuadroTexto 32">
            <a:extLst>
              <a:ext uri="{FF2B5EF4-FFF2-40B4-BE49-F238E27FC236}">
                <a16:creationId xmlns:a16="http://schemas.microsoft.com/office/drawing/2014/main" id="{28B52E9A-ED16-27EB-316A-87590A6FD58B}"/>
              </a:ext>
            </a:extLst>
          </p:cNvPr>
          <p:cNvSpPr txBox="1"/>
          <p:nvPr/>
        </p:nvSpPr>
        <p:spPr>
          <a:xfrm>
            <a:off x="1845733" y="1466369"/>
            <a:ext cx="6240780" cy="1169551"/>
          </a:xfrm>
          <a:prstGeom prst="rect">
            <a:avLst/>
          </a:prstGeom>
          <a:noFill/>
        </p:spPr>
        <p:txBody>
          <a:bodyPr wrap="square" rtlCol="0">
            <a:spAutoFit/>
          </a:bodyPr>
          <a:lstStyle/>
          <a:p>
            <a:pPr algn="just"/>
            <a:r>
              <a:rPr lang="es-ES" sz="1400">
                <a:latin typeface="Texta Alt Book" pitchFamily="2" charset="77"/>
              </a:rPr>
              <a:t>El sistema integra una robusta gestión de locuciones, con capacidad para generar voz mediante tecnología de Texto a Voz (Text </a:t>
            </a:r>
            <a:r>
              <a:rPr lang="es-ES" sz="1400" err="1">
                <a:latin typeface="Texta Alt Book" pitchFamily="2" charset="77"/>
              </a:rPr>
              <a:t>to</a:t>
            </a:r>
            <a:r>
              <a:rPr lang="es-ES" sz="1400">
                <a:latin typeface="Texta Alt Book" pitchFamily="2" charset="77"/>
              </a:rPr>
              <a:t> </a:t>
            </a:r>
            <a:r>
              <a:rPr lang="es-ES" sz="1400" err="1">
                <a:latin typeface="Texta Alt Book" pitchFamily="2" charset="77"/>
              </a:rPr>
              <a:t>Speech</a:t>
            </a:r>
            <a:r>
              <a:rPr lang="es-ES" sz="1400">
                <a:latin typeface="Texta Alt Book" pitchFamily="2" charset="77"/>
              </a:rPr>
              <a:t>) con idiomas y con géneros automáticos. Facilita la grabación de mensajes de voz a través de la interfaz de usuario y permite la importación eficiente de grabaciones existentes directamente en la plataforma, optimizando así la experiencia de comunicación.</a:t>
            </a:r>
          </a:p>
        </p:txBody>
      </p:sp>
      <p:pic>
        <p:nvPicPr>
          <p:cNvPr id="2" name="Picture 6" descr="A screenshot of a computer&#10;&#10;Description automatically generated">
            <a:extLst>
              <a:ext uri="{FF2B5EF4-FFF2-40B4-BE49-F238E27FC236}">
                <a16:creationId xmlns:a16="http://schemas.microsoft.com/office/drawing/2014/main" id="{3F8DCB07-E20B-7A8F-F768-1B981A5E0BE8}"/>
              </a:ext>
            </a:extLst>
          </p:cNvPr>
          <p:cNvPicPr>
            <a:picLocks noChangeAspect="1"/>
          </p:cNvPicPr>
          <p:nvPr/>
        </p:nvPicPr>
        <p:blipFill rotWithShape="1">
          <a:blip r:embed="rId7"/>
          <a:srcRect l="1442" t="3284" r="431" b="3267"/>
          <a:stretch/>
        </p:blipFill>
        <p:spPr>
          <a:xfrm>
            <a:off x="1883560" y="4040156"/>
            <a:ext cx="2644691" cy="2230703"/>
          </a:xfrm>
          <a:prstGeom prst="rect">
            <a:avLst/>
          </a:prstGeom>
        </p:spPr>
      </p:pic>
    </p:spTree>
    <p:extLst>
      <p:ext uri="{BB962C8B-B14F-4D97-AF65-F5344CB8AC3E}">
        <p14:creationId xmlns:p14="http://schemas.microsoft.com/office/powerpoint/2010/main" val="27367988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arcador de número de diapositiva 1">
            <a:extLst>
              <a:ext uri="{FF2B5EF4-FFF2-40B4-BE49-F238E27FC236}">
                <a16:creationId xmlns:a16="http://schemas.microsoft.com/office/drawing/2014/main" id="{ED33F264-C47A-36D1-283B-0FD99ED0F061}"/>
              </a:ext>
            </a:extLst>
          </p:cNvPr>
          <p:cNvSpPr>
            <a:spLocks noGrp="1"/>
          </p:cNvSpPr>
          <p:nvPr>
            <p:ph type="sldNum" sz="quarter" idx="12"/>
          </p:nvPr>
        </p:nvSpPr>
        <p:spPr>
          <a:xfrm>
            <a:off x="9492439" y="6608999"/>
            <a:ext cx="479426" cy="365125"/>
          </a:xfrm>
        </p:spPr>
        <p:txBody>
          <a:bodyPr/>
          <a:lstStyle/>
          <a:p>
            <a:fld id="{B67A785B-7D4F-4E2B-A288-83329498BEF2}" type="slidenum">
              <a:rPr lang="es-ES" sz="700">
                <a:solidFill>
                  <a:schemeClr val="bg1"/>
                </a:solidFill>
              </a:rPr>
              <a:t>48</a:t>
            </a:fld>
            <a:r>
              <a:rPr lang="es-ES" sz="700">
                <a:solidFill>
                  <a:schemeClr val="bg1"/>
                </a:solidFill>
              </a:rPr>
              <a:t>/51</a:t>
            </a:r>
          </a:p>
        </p:txBody>
      </p:sp>
      <p:grpSp>
        <p:nvGrpSpPr>
          <p:cNvPr id="40" name="Grupo 39">
            <a:extLst>
              <a:ext uri="{FF2B5EF4-FFF2-40B4-BE49-F238E27FC236}">
                <a16:creationId xmlns:a16="http://schemas.microsoft.com/office/drawing/2014/main" id="{1A5FEB45-4248-5AAD-45DB-31AC32C462ED}"/>
              </a:ext>
            </a:extLst>
          </p:cNvPr>
          <p:cNvGrpSpPr/>
          <p:nvPr/>
        </p:nvGrpSpPr>
        <p:grpSpPr>
          <a:xfrm>
            <a:off x="0" y="328780"/>
            <a:ext cx="11090865" cy="7781959"/>
            <a:chOff x="0" y="328780"/>
            <a:chExt cx="11090865" cy="7781959"/>
          </a:xfrm>
        </p:grpSpPr>
        <p:pic>
          <p:nvPicPr>
            <p:cNvPr id="41" name="Imagen 40" descr="Icono&#10;&#10;Descripción generada automáticamente">
              <a:extLst>
                <a:ext uri="{FF2B5EF4-FFF2-40B4-BE49-F238E27FC236}">
                  <a16:creationId xmlns:a16="http://schemas.microsoft.com/office/drawing/2014/main" id="{198C1053-E531-B981-F687-97C2099F1F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grpSp>
          <p:nvGrpSpPr>
            <p:cNvPr id="42" name="Grupo 41">
              <a:extLst>
                <a:ext uri="{FF2B5EF4-FFF2-40B4-BE49-F238E27FC236}">
                  <a16:creationId xmlns:a16="http://schemas.microsoft.com/office/drawing/2014/main" id="{00AE93DE-BD39-AC13-5683-ACD0923124D4}"/>
                </a:ext>
              </a:extLst>
            </p:cNvPr>
            <p:cNvGrpSpPr/>
            <p:nvPr/>
          </p:nvGrpSpPr>
          <p:grpSpPr>
            <a:xfrm>
              <a:off x="0" y="328780"/>
              <a:ext cx="11090865" cy="7781959"/>
              <a:chOff x="0" y="328780"/>
              <a:chExt cx="11090865" cy="7781959"/>
            </a:xfrm>
          </p:grpSpPr>
          <p:sp>
            <p:nvSpPr>
              <p:cNvPr id="43" name="Marcador de número de diapositiva 1">
                <a:extLst>
                  <a:ext uri="{FF2B5EF4-FFF2-40B4-BE49-F238E27FC236}">
                    <a16:creationId xmlns:a16="http://schemas.microsoft.com/office/drawing/2014/main" id="{B5C34E83-8E7F-EAF7-F897-9F643C77E239}"/>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48</a:t>
                </a:fld>
                <a:r>
                  <a:rPr lang="es-ES" sz="1050">
                    <a:solidFill>
                      <a:srgbClr val="18191E"/>
                    </a:solidFill>
                    <a:latin typeface="Texta Alt Medium" pitchFamily="2" charset="77"/>
                  </a:rPr>
                  <a:t>/53</a:t>
                </a:r>
              </a:p>
            </p:txBody>
          </p:sp>
          <p:grpSp>
            <p:nvGrpSpPr>
              <p:cNvPr id="44" name="Grupo 43">
                <a:extLst>
                  <a:ext uri="{FF2B5EF4-FFF2-40B4-BE49-F238E27FC236}">
                    <a16:creationId xmlns:a16="http://schemas.microsoft.com/office/drawing/2014/main" id="{30FE4F30-CBDA-C58B-B254-2D2066F075FA}"/>
                  </a:ext>
                </a:extLst>
              </p:cNvPr>
              <p:cNvGrpSpPr/>
              <p:nvPr/>
            </p:nvGrpSpPr>
            <p:grpSpPr>
              <a:xfrm>
                <a:off x="0" y="328780"/>
                <a:ext cx="11090865" cy="7781959"/>
                <a:chOff x="0" y="328780"/>
                <a:chExt cx="11090865" cy="7781959"/>
              </a:xfrm>
            </p:grpSpPr>
            <p:grpSp>
              <p:nvGrpSpPr>
                <p:cNvPr id="45" name="Grupo 44">
                  <a:extLst>
                    <a:ext uri="{FF2B5EF4-FFF2-40B4-BE49-F238E27FC236}">
                      <a16:creationId xmlns:a16="http://schemas.microsoft.com/office/drawing/2014/main" id="{55DD654B-2794-7F32-B4AD-D043BE15AC1A}"/>
                    </a:ext>
                  </a:extLst>
                </p:cNvPr>
                <p:cNvGrpSpPr/>
                <p:nvPr/>
              </p:nvGrpSpPr>
              <p:grpSpPr>
                <a:xfrm>
                  <a:off x="252000" y="328780"/>
                  <a:ext cx="9440664" cy="6204139"/>
                  <a:chOff x="252000" y="328780"/>
                  <a:chExt cx="9440664" cy="6204139"/>
                </a:xfrm>
              </p:grpSpPr>
              <p:sp>
                <p:nvSpPr>
                  <p:cNvPr id="48" name="Rectángulo 47">
                    <a:extLst>
                      <a:ext uri="{FF2B5EF4-FFF2-40B4-BE49-F238E27FC236}">
                        <a16:creationId xmlns:a16="http://schemas.microsoft.com/office/drawing/2014/main" id="{697716F6-DE13-061A-5A62-BAE8B0A152C5}"/>
                      </a:ext>
                    </a:extLst>
                  </p:cNvPr>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9" name="Rectángulo 48">
                    <a:extLst>
                      <a:ext uri="{FF2B5EF4-FFF2-40B4-BE49-F238E27FC236}">
                        <a16:creationId xmlns:a16="http://schemas.microsoft.com/office/drawing/2014/main" id="{9427472C-F63B-A40A-3008-D7C09FF2422E}"/>
                      </a:ext>
                    </a:extLst>
                  </p:cNvPr>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50" name="Rectángulo 49">
                    <a:extLst>
                      <a:ext uri="{FF2B5EF4-FFF2-40B4-BE49-F238E27FC236}">
                        <a16:creationId xmlns:a16="http://schemas.microsoft.com/office/drawing/2014/main" id="{7362E1B1-F095-3A91-3214-E8599985CC07}"/>
                      </a:ext>
                    </a:extLst>
                  </p:cNvPr>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51" name="Rectángulo 50">
                    <a:extLst>
                      <a:ext uri="{FF2B5EF4-FFF2-40B4-BE49-F238E27FC236}">
                        <a16:creationId xmlns:a16="http://schemas.microsoft.com/office/drawing/2014/main" id="{E457A941-D071-F7B8-1C1B-24502BAF333E}"/>
                      </a:ext>
                    </a:extLst>
                  </p:cNvPr>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46" name="Imagen 45" descr="Dibujo de la tierra desde el espacio&#10;&#10;Descripción generada automáticamente con confianza baja">
                  <a:extLst>
                    <a:ext uri="{FF2B5EF4-FFF2-40B4-BE49-F238E27FC236}">
                      <a16:creationId xmlns:a16="http://schemas.microsoft.com/office/drawing/2014/main" id="{723E4AA0-CA4B-68C6-06CB-D0FC30F429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47" name="CuadroTexto 46">
                  <a:extLst>
                    <a:ext uri="{FF2B5EF4-FFF2-40B4-BE49-F238E27FC236}">
                      <a16:creationId xmlns:a16="http://schemas.microsoft.com/office/drawing/2014/main" id="{04E52326-6162-B689-3B46-F73EFC66A0B7}"/>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grpSp>
      </p:grpSp>
      <p:sp>
        <p:nvSpPr>
          <p:cNvPr id="52" name="TextBox 29">
            <a:hlinkClick r:id="rId4" action="ppaction://hlinksldjump"/>
            <a:extLst>
              <a:ext uri="{FF2B5EF4-FFF2-40B4-BE49-F238E27FC236}">
                <a16:creationId xmlns:a16="http://schemas.microsoft.com/office/drawing/2014/main" id="{45BFBFF3-657B-1905-7164-EE75C212CC70}"/>
              </a:ext>
            </a:extLst>
          </p:cNvPr>
          <p:cNvSpPr txBox="1"/>
          <p:nvPr/>
        </p:nvSpPr>
        <p:spPr>
          <a:xfrm>
            <a:off x="0" y="709200"/>
            <a:ext cx="9906000" cy="677108"/>
          </a:xfrm>
          <a:prstGeom prst="rect">
            <a:avLst/>
          </a:prstGeom>
          <a:noFill/>
        </p:spPr>
        <p:txBody>
          <a:bodyPr wrap="square" rtlCol="0">
            <a:spAutoFit/>
          </a:bodyPr>
          <a:lstStyle/>
          <a:p>
            <a:pPr algn="ctr" defTabSz="185714">
              <a:defRPr/>
            </a:pPr>
            <a:r>
              <a:rPr lang="en-US" sz="2000" b="1">
                <a:solidFill>
                  <a:schemeClr val="tx1">
                    <a:lumMod val="90000"/>
                    <a:lumOff val="10000"/>
                  </a:schemeClr>
                </a:solidFill>
                <a:latin typeface="Texta Alt Book" pitchFamily="2" charset="77"/>
                <a:cs typeface="Fredoka Medium" pitchFamily="2" charset="-79"/>
              </a:rPr>
              <a:t>VALOR DIFERENCIAL – GUC CENTRALITA</a:t>
            </a:r>
          </a:p>
          <a:p>
            <a:pPr algn="ctr" defTabSz="185714">
              <a:defRPr/>
            </a:pPr>
            <a:r>
              <a:rPr lang="es-ES" b="1">
                <a:solidFill>
                  <a:srgbClr val="1860F0"/>
                </a:solidFill>
                <a:latin typeface="Texta Alt Book" pitchFamily="2" charset="77"/>
                <a:cs typeface="Fredoka Medium" pitchFamily="2" charset="-79"/>
              </a:rPr>
              <a:t>CONTROL DE TRANSFERENCIAS</a:t>
            </a:r>
            <a:endParaRPr lang="en-US" b="1">
              <a:solidFill>
                <a:schemeClr val="tx1">
                  <a:lumMod val="90000"/>
                  <a:lumOff val="10000"/>
                </a:schemeClr>
              </a:solidFill>
              <a:latin typeface="Texta Alt Book" pitchFamily="2" charset="77"/>
              <a:cs typeface="Fredoka Medium" pitchFamily="2" charset="-79"/>
            </a:endParaRPr>
          </a:p>
        </p:txBody>
      </p:sp>
      <p:sp>
        <p:nvSpPr>
          <p:cNvPr id="18" name="CuadroTexto 17">
            <a:extLst>
              <a:ext uri="{FF2B5EF4-FFF2-40B4-BE49-F238E27FC236}">
                <a16:creationId xmlns:a16="http://schemas.microsoft.com/office/drawing/2014/main" id="{756FEFF2-5136-081C-56E5-6E71DB20610B}"/>
              </a:ext>
            </a:extLst>
          </p:cNvPr>
          <p:cNvSpPr txBox="1"/>
          <p:nvPr/>
        </p:nvSpPr>
        <p:spPr>
          <a:xfrm>
            <a:off x="1845733" y="1466369"/>
            <a:ext cx="6240780" cy="738664"/>
          </a:xfrm>
          <a:prstGeom prst="rect">
            <a:avLst/>
          </a:prstGeom>
          <a:noFill/>
        </p:spPr>
        <p:txBody>
          <a:bodyPr wrap="square" rtlCol="0">
            <a:spAutoFit/>
          </a:bodyPr>
          <a:lstStyle/>
          <a:p>
            <a:pPr algn="just"/>
            <a:r>
              <a:rPr lang="es-ES" sz="1400">
                <a:latin typeface="Texta Alt Book" pitchFamily="2" charset="77"/>
              </a:rPr>
              <a:t>Los supervisores determinan por campaña los destinos de transferencias autorizadas y permite realizar transferencias a los destinos configurados. Estos pueden ser tanto colas GUC como números externos.</a:t>
            </a:r>
          </a:p>
        </p:txBody>
      </p:sp>
      <p:pic>
        <p:nvPicPr>
          <p:cNvPr id="5" name="Gráfico 4" descr="Auricular con relleno sólido">
            <a:extLst>
              <a:ext uri="{FF2B5EF4-FFF2-40B4-BE49-F238E27FC236}">
                <a16:creationId xmlns:a16="http://schemas.microsoft.com/office/drawing/2014/main" id="{7275A32B-105D-636D-06A7-13EEBFDC489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21700" y="3069554"/>
            <a:ext cx="1234046" cy="1234046"/>
          </a:xfrm>
          <a:prstGeom prst="rect">
            <a:avLst/>
          </a:prstGeom>
        </p:spPr>
      </p:pic>
      <p:sp>
        <p:nvSpPr>
          <p:cNvPr id="6" name="CuadroTexto 5">
            <a:extLst>
              <a:ext uri="{FF2B5EF4-FFF2-40B4-BE49-F238E27FC236}">
                <a16:creationId xmlns:a16="http://schemas.microsoft.com/office/drawing/2014/main" id="{9A3567C9-47BD-DBF5-5E9B-792FD6804754}"/>
              </a:ext>
            </a:extLst>
          </p:cNvPr>
          <p:cNvSpPr txBox="1"/>
          <p:nvPr/>
        </p:nvSpPr>
        <p:spPr>
          <a:xfrm>
            <a:off x="4918983" y="3173106"/>
            <a:ext cx="1706034" cy="369332"/>
          </a:xfrm>
          <a:prstGeom prst="rect">
            <a:avLst/>
          </a:prstGeom>
          <a:noFill/>
        </p:spPr>
        <p:txBody>
          <a:bodyPr wrap="square" rtlCol="0">
            <a:spAutoFit/>
          </a:bodyPr>
          <a:lstStyle/>
          <a:p>
            <a:r>
              <a:rPr lang="es-ES">
                <a:latin typeface="Texta Alt Book" panose="00000400000000000000" pitchFamily="50" charset="0"/>
              </a:rPr>
              <a:t>Cola GUC</a:t>
            </a:r>
            <a:endParaRPr lang="es-ES_tradnl">
              <a:latin typeface="Texta Alt Book" panose="00000400000000000000" pitchFamily="50" charset="0"/>
            </a:endParaRPr>
          </a:p>
        </p:txBody>
      </p:sp>
      <p:sp>
        <p:nvSpPr>
          <p:cNvPr id="7" name="CuadroTexto 6">
            <a:extLst>
              <a:ext uri="{FF2B5EF4-FFF2-40B4-BE49-F238E27FC236}">
                <a16:creationId xmlns:a16="http://schemas.microsoft.com/office/drawing/2014/main" id="{12FB43D8-FA4B-523D-ABCB-EA3B907FE584}"/>
              </a:ext>
            </a:extLst>
          </p:cNvPr>
          <p:cNvSpPr txBox="1"/>
          <p:nvPr/>
        </p:nvSpPr>
        <p:spPr>
          <a:xfrm>
            <a:off x="4893678" y="3857102"/>
            <a:ext cx="1706034" cy="369332"/>
          </a:xfrm>
          <a:prstGeom prst="rect">
            <a:avLst/>
          </a:prstGeom>
          <a:noFill/>
        </p:spPr>
        <p:txBody>
          <a:bodyPr wrap="square" rtlCol="0">
            <a:spAutoFit/>
          </a:bodyPr>
          <a:lstStyle/>
          <a:p>
            <a:r>
              <a:rPr lang="es-ES">
                <a:latin typeface="Texta Alt Book" panose="00000400000000000000" pitchFamily="50" charset="0"/>
              </a:rPr>
              <a:t>Número externo</a:t>
            </a:r>
            <a:endParaRPr lang="es-ES_tradnl">
              <a:latin typeface="Texta Alt Book" panose="00000400000000000000" pitchFamily="50" charset="0"/>
            </a:endParaRPr>
          </a:p>
        </p:txBody>
      </p:sp>
      <p:cxnSp>
        <p:nvCxnSpPr>
          <p:cNvPr id="9" name="Conector: curvado 8">
            <a:extLst>
              <a:ext uri="{FF2B5EF4-FFF2-40B4-BE49-F238E27FC236}">
                <a16:creationId xmlns:a16="http://schemas.microsoft.com/office/drawing/2014/main" id="{7D53D0B0-348A-8C7F-810A-FBFF966D0611}"/>
              </a:ext>
            </a:extLst>
          </p:cNvPr>
          <p:cNvCxnSpPr>
            <a:stCxn id="5" idx="3"/>
            <a:endCxn id="6" idx="1"/>
          </p:cNvCxnSpPr>
          <p:nvPr/>
        </p:nvCxnSpPr>
        <p:spPr>
          <a:xfrm flipV="1">
            <a:off x="4355746" y="3357772"/>
            <a:ext cx="563237" cy="328805"/>
          </a:xfrm>
          <a:prstGeom prst="curvedConnector3">
            <a:avLst/>
          </a:prstGeom>
          <a:ln w="19050">
            <a:solidFill>
              <a:srgbClr val="0036BC"/>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curvado 10">
            <a:extLst>
              <a:ext uri="{FF2B5EF4-FFF2-40B4-BE49-F238E27FC236}">
                <a16:creationId xmlns:a16="http://schemas.microsoft.com/office/drawing/2014/main" id="{D42F6BBE-B872-FCD6-3C0C-164DB20FBB0F}"/>
              </a:ext>
            </a:extLst>
          </p:cNvPr>
          <p:cNvCxnSpPr>
            <a:stCxn id="5" idx="3"/>
            <a:endCxn id="7" idx="1"/>
          </p:cNvCxnSpPr>
          <p:nvPr/>
        </p:nvCxnSpPr>
        <p:spPr>
          <a:xfrm>
            <a:off x="4355746" y="3686577"/>
            <a:ext cx="537932" cy="355191"/>
          </a:xfrm>
          <a:prstGeom prst="curvedConnector3">
            <a:avLst/>
          </a:prstGeom>
          <a:ln w="19050">
            <a:solidFill>
              <a:srgbClr val="0036B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395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arcador de número de diapositiva 1">
            <a:extLst>
              <a:ext uri="{FF2B5EF4-FFF2-40B4-BE49-F238E27FC236}">
                <a16:creationId xmlns:a16="http://schemas.microsoft.com/office/drawing/2014/main" id="{ED33F264-C47A-36D1-283B-0FD99ED0F061}"/>
              </a:ext>
            </a:extLst>
          </p:cNvPr>
          <p:cNvSpPr>
            <a:spLocks noGrp="1"/>
          </p:cNvSpPr>
          <p:nvPr>
            <p:ph type="sldNum" sz="quarter" idx="12"/>
          </p:nvPr>
        </p:nvSpPr>
        <p:spPr>
          <a:xfrm>
            <a:off x="9492439" y="6608999"/>
            <a:ext cx="479426" cy="365125"/>
          </a:xfrm>
        </p:spPr>
        <p:txBody>
          <a:bodyPr/>
          <a:lstStyle/>
          <a:p>
            <a:fld id="{B67A785B-7D4F-4E2B-A288-83329498BEF2}" type="slidenum">
              <a:rPr lang="es-ES" sz="700">
                <a:solidFill>
                  <a:schemeClr val="bg1"/>
                </a:solidFill>
              </a:rPr>
              <a:t>49</a:t>
            </a:fld>
            <a:r>
              <a:rPr lang="es-ES" sz="700">
                <a:solidFill>
                  <a:schemeClr val="bg1"/>
                </a:solidFill>
              </a:rPr>
              <a:t>/51</a:t>
            </a:r>
          </a:p>
        </p:txBody>
      </p:sp>
      <p:grpSp>
        <p:nvGrpSpPr>
          <p:cNvPr id="40" name="Grupo 39">
            <a:extLst>
              <a:ext uri="{FF2B5EF4-FFF2-40B4-BE49-F238E27FC236}">
                <a16:creationId xmlns:a16="http://schemas.microsoft.com/office/drawing/2014/main" id="{1A5FEB45-4248-5AAD-45DB-31AC32C462ED}"/>
              </a:ext>
            </a:extLst>
          </p:cNvPr>
          <p:cNvGrpSpPr/>
          <p:nvPr/>
        </p:nvGrpSpPr>
        <p:grpSpPr>
          <a:xfrm>
            <a:off x="0" y="328780"/>
            <a:ext cx="11090865" cy="7781959"/>
            <a:chOff x="0" y="328780"/>
            <a:chExt cx="11090865" cy="7781959"/>
          </a:xfrm>
        </p:grpSpPr>
        <p:pic>
          <p:nvPicPr>
            <p:cNvPr id="41" name="Imagen 40" descr="Icono&#10;&#10;Descripción generada automáticamente">
              <a:extLst>
                <a:ext uri="{FF2B5EF4-FFF2-40B4-BE49-F238E27FC236}">
                  <a16:creationId xmlns:a16="http://schemas.microsoft.com/office/drawing/2014/main" id="{198C1053-E531-B981-F687-97C2099F1F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grpSp>
          <p:nvGrpSpPr>
            <p:cNvPr id="42" name="Grupo 41">
              <a:extLst>
                <a:ext uri="{FF2B5EF4-FFF2-40B4-BE49-F238E27FC236}">
                  <a16:creationId xmlns:a16="http://schemas.microsoft.com/office/drawing/2014/main" id="{00AE93DE-BD39-AC13-5683-ACD0923124D4}"/>
                </a:ext>
              </a:extLst>
            </p:cNvPr>
            <p:cNvGrpSpPr/>
            <p:nvPr/>
          </p:nvGrpSpPr>
          <p:grpSpPr>
            <a:xfrm>
              <a:off x="0" y="328780"/>
              <a:ext cx="11090865" cy="7781959"/>
              <a:chOff x="0" y="328780"/>
              <a:chExt cx="11090865" cy="7781959"/>
            </a:xfrm>
          </p:grpSpPr>
          <p:sp>
            <p:nvSpPr>
              <p:cNvPr id="43" name="Marcador de número de diapositiva 1">
                <a:extLst>
                  <a:ext uri="{FF2B5EF4-FFF2-40B4-BE49-F238E27FC236}">
                    <a16:creationId xmlns:a16="http://schemas.microsoft.com/office/drawing/2014/main" id="{B5C34E83-8E7F-EAF7-F897-9F643C77E239}"/>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49</a:t>
                </a:fld>
                <a:r>
                  <a:rPr lang="es-ES" sz="1050">
                    <a:solidFill>
                      <a:srgbClr val="18191E"/>
                    </a:solidFill>
                    <a:latin typeface="Texta Alt Medium" pitchFamily="2" charset="77"/>
                  </a:rPr>
                  <a:t>/53</a:t>
                </a:r>
              </a:p>
            </p:txBody>
          </p:sp>
          <p:grpSp>
            <p:nvGrpSpPr>
              <p:cNvPr id="44" name="Grupo 43">
                <a:extLst>
                  <a:ext uri="{FF2B5EF4-FFF2-40B4-BE49-F238E27FC236}">
                    <a16:creationId xmlns:a16="http://schemas.microsoft.com/office/drawing/2014/main" id="{30FE4F30-CBDA-C58B-B254-2D2066F075FA}"/>
                  </a:ext>
                </a:extLst>
              </p:cNvPr>
              <p:cNvGrpSpPr/>
              <p:nvPr/>
            </p:nvGrpSpPr>
            <p:grpSpPr>
              <a:xfrm>
                <a:off x="0" y="328780"/>
                <a:ext cx="11090865" cy="7781959"/>
                <a:chOff x="0" y="328780"/>
                <a:chExt cx="11090865" cy="7781959"/>
              </a:xfrm>
            </p:grpSpPr>
            <p:grpSp>
              <p:nvGrpSpPr>
                <p:cNvPr id="45" name="Grupo 44">
                  <a:extLst>
                    <a:ext uri="{FF2B5EF4-FFF2-40B4-BE49-F238E27FC236}">
                      <a16:creationId xmlns:a16="http://schemas.microsoft.com/office/drawing/2014/main" id="{55DD654B-2794-7F32-B4AD-D043BE15AC1A}"/>
                    </a:ext>
                  </a:extLst>
                </p:cNvPr>
                <p:cNvGrpSpPr/>
                <p:nvPr/>
              </p:nvGrpSpPr>
              <p:grpSpPr>
                <a:xfrm>
                  <a:off x="252000" y="328780"/>
                  <a:ext cx="9440664" cy="6204139"/>
                  <a:chOff x="252000" y="328780"/>
                  <a:chExt cx="9440664" cy="6204139"/>
                </a:xfrm>
              </p:grpSpPr>
              <p:sp>
                <p:nvSpPr>
                  <p:cNvPr id="48" name="Rectángulo 47">
                    <a:extLst>
                      <a:ext uri="{FF2B5EF4-FFF2-40B4-BE49-F238E27FC236}">
                        <a16:creationId xmlns:a16="http://schemas.microsoft.com/office/drawing/2014/main" id="{697716F6-DE13-061A-5A62-BAE8B0A152C5}"/>
                      </a:ext>
                    </a:extLst>
                  </p:cNvPr>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9" name="Rectángulo 48">
                    <a:extLst>
                      <a:ext uri="{FF2B5EF4-FFF2-40B4-BE49-F238E27FC236}">
                        <a16:creationId xmlns:a16="http://schemas.microsoft.com/office/drawing/2014/main" id="{9427472C-F63B-A40A-3008-D7C09FF2422E}"/>
                      </a:ext>
                    </a:extLst>
                  </p:cNvPr>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50" name="Rectángulo 49">
                    <a:extLst>
                      <a:ext uri="{FF2B5EF4-FFF2-40B4-BE49-F238E27FC236}">
                        <a16:creationId xmlns:a16="http://schemas.microsoft.com/office/drawing/2014/main" id="{7362E1B1-F095-3A91-3214-E8599985CC07}"/>
                      </a:ext>
                    </a:extLst>
                  </p:cNvPr>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51" name="Rectángulo 50">
                    <a:extLst>
                      <a:ext uri="{FF2B5EF4-FFF2-40B4-BE49-F238E27FC236}">
                        <a16:creationId xmlns:a16="http://schemas.microsoft.com/office/drawing/2014/main" id="{E457A941-D071-F7B8-1C1B-24502BAF333E}"/>
                      </a:ext>
                    </a:extLst>
                  </p:cNvPr>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46" name="Imagen 45" descr="Dibujo de la tierra desde el espacio&#10;&#10;Descripción generada automáticamente con confianza baja">
                  <a:extLst>
                    <a:ext uri="{FF2B5EF4-FFF2-40B4-BE49-F238E27FC236}">
                      <a16:creationId xmlns:a16="http://schemas.microsoft.com/office/drawing/2014/main" id="{723E4AA0-CA4B-68C6-06CB-D0FC30F429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47" name="CuadroTexto 46">
                  <a:extLst>
                    <a:ext uri="{FF2B5EF4-FFF2-40B4-BE49-F238E27FC236}">
                      <a16:creationId xmlns:a16="http://schemas.microsoft.com/office/drawing/2014/main" id="{04E52326-6162-B689-3B46-F73EFC66A0B7}"/>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grpSp>
      </p:grpSp>
      <p:sp>
        <p:nvSpPr>
          <p:cNvPr id="52" name="TextBox 29">
            <a:hlinkClick r:id="rId4" action="ppaction://hlinksldjump"/>
            <a:extLst>
              <a:ext uri="{FF2B5EF4-FFF2-40B4-BE49-F238E27FC236}">
                <a16:creationId xmlns:a16="http://schemas.microsoft.com/office/drawing/2014/main" id="{45BFBFF3-657B-1905-7164-EE75C212CC70}"/>
              </a:ext>
            </a:extLst>
          </p:cNvPr>
          <p:cNvSpPr txBox="1"/>
          <p:nvPr/>
        </p:nvSpPr>
        <p:spPr>
          <a:xfrm>
            <a:off x="0" y="709200"/>
            <a:ext cx="9906000" cy="677108"/>
          </a:xfrm>
          <a:prstGeom prst="rect">
            <a:avLst/>
          </a:prstGeom>
          <a:noFill/>
        </p:spPr>
        <p:txBody>
          <a:bodyPr wrap="square" rtlCol="0">
            <a:spAutoFit/>
          </a:bodyPr>
          <a:lstStyle/>
          <a:p>
            <a:pPr algn="ctr" defTabSz="185714">
              <a:defRPr/>
            </a:pPr>
            <a:r>
              <a:rPr lang="en-US" sz="2000" b="1">
                <a:solidFill>
                  <a:schemeClr val="tx1">
                    <a:lumMod val="90000"/>
                    <a:lumOff val="10000"/>
                  </a:schemeClr>
                </a:solidFill>
                <a:latin typeface="Texta Alt Book" pitchFamily="2" charset="77"/>
                <a:cs typeface="Fredoka Medium" pitchFamily="2" charset="-79"/>
              </a:rPr>
              <a:t>VALOR DIFERENCIAL – GUC CENTRALITA</a:t>
            </a:r>
          </a:p>
          <a:p>
            <a:pPr algn="ctr" defTabSz="185714">
              <a:defRPr/>
            </a:pPr>
            <a:r>
              <a:rPr lang="es-ES" b="1">
                <a:solidFill>
                  <a:srgbClr val="1860F0"/>
                </a:solidFill>
                <a:latin typeface="Texta Alt Book" pitchFamily="2" charset="77"/>
                <a:cs typeface="Fredoka Medium" pitchFamily="2" charset="-79"/>
              </a:rPr>
              <a:t>GRABACIÓN DE CONVERSACIONES</a:t>
            </a:r>
            <a:endParaRPr lang="en-US" b="1">
              <a:solidFill>
                <a:schemeClr val="tx1">
                  <a:lumMod val="90000"/>
                  <a:lumOff val="10000"/>
                </a:schemeClr>
              </a:solidFill>
              <a:latin typeface="Texta Alt Book" pitchFamily="2" charset="77"/>
              <a:cs typeface="Fredoka Medium" pitchFamily="2" charset="-79"/>
            </a:endParaRPr>
          </a:p>
        </p:txBody>
      </p:sp>
      <p:sp>
        <p:nvSpPr>
          <p:cNvPr id="18" name="CuadroTexto 17">
            <a:extLst>
              <a:ext uri="{FF2B5EF4-FFF2-40B4-BE49-F238E27FC236}">
                <a16:creationId xmlns:a16="http://schemas.microsoft.com/office/drawing/2014/main" id="{756FEFF2-5136-081C-56E5-6E71DB20610B}"/>
              </a:ext>
            </a:extLst>
          </p:cNvPr>
          <p:cNvSpPr txBox="1"/>
          <p:nvPr/>
        </p:nvSpPr>
        <p:spPr>
          <a:xfrm>
            <a:off x="1845733" y="1466369"/>
            <a:ext cx="6240780" cy="738664"/>
          </a:xfrm>
          <a:prstGeom prst="rect">
            <a:avLst/>
          </a:prstGeom>
          <a:noFill/>
        </p:spPr>
        <p:txBody>
          <a:bodyPr wrap="square" rtlCol="0">
            <a:spAutoFit/>
          </a:bodyPr>
          <a:lstStyle/>
          <a:p>
            <a:pPr algn="just"/>
            <a:r>
              <a:rPr lang="es-ES" sz="1400">
                <a:latin typeface="Texta Alt Book" pitchFamily="2" charset="77"/>
              </a:rPr>
              <a:t>Las grabaciones de conversaciones se realizan por patrones personalizados y son posibles iniciarlos tanto desde el </a:t>
            </a:r>
            <a:r>
              <a:rPr lang="es-ES" sz="1400" err="1">
                <a:latin typeface="Texta Alt Book" pitchFamily="2" charset="77"/>
              </a:rPr>
              <a:t>Routing</a:t>
            </a:r>
            <a:r>
              <a:rPr lang="es-ES" sz="1400">
                <a:latin typeface="Texta Alt Book" pitchFamily="2" charset="77"/>
              </a:rPr>
              <a:t> / IVR como desde la política de grabación de la campaña. El software permite encriptar las llamadas.</a:t>
            </a:r>
          </a:p>
        </p:txBody>
      </p:sp>
      <p:pic>
        <p:nvPicPr>
          <p:cNvPr id="7" name="Imagen 6">
            <a:extLst>
              <a:ext uri="{FF2B5EF4-FFF2-40B4-BE49-F238E27FC236}">
                <a16:creationId xmlns:a16="http://schemas.microsoft.com/office/drawing/2014/main" id="{D6AB98DC-116E-FEC2-B0E6-74E7C7AEBA9E}"/>
              </a:ext>
            </a:extLst>
          </p:cNvPr>
          <p:cNvPicPr>
            <a:picLocks noChangeAspect="1"/>
          </p:cNvPicPr>
          <p:nvPr/>
        </p:nvPicPr>
        <p:blipFill>
          <a:blip r:embed="rId5"/>
          <a:stretch>
            <a:fillRect/>
          </a:stretch>
        </p:blipFill>
        <p:spPr>
          <a:xfrm>
            <a:off x="4091548" y="2491435"/>
            <a:ext cx="1770231" cy="3069713"/>
          </a:xfrm>
          <a:prstGeom prst="rect">
            <a:avLst/>
          </a:prstGeom>
        </p:spPr>
      </p:pic>
    </p:spTree>
    <p:extLst>
      <p:ext uri="{BB962C8B-B14F-4D97-AF65-F5344CB8AC3E}">
        <p14:creationId xmlns:p14="http://schemas.microsoft.com/office/powerpoint/2010/main" val="3934799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a 2">
            <a:extLst>
              <a:ext uri="{FF2B5EF4-FFF2-40B4-BE49-F238E27FC236}">
                <a16:creationId xmlns:a16="http://schemas.microsoft.com/office/drawing/2014/main" id="{CDC8DB4F-6AE1-4EAC-9120-7B82B89716B8}"/>
              </a:ext>
            </a:extLst>
          </p:cNvPr>
          <p:cNvGraphicFramePr>
            <a:graphicFrameLocks noGrp="1"/>
          </p:cNvGraphicFramePr>
          <p:nvPr>
            <p:extLst>
              <p:ext uri="{D42A27DB-BD31-4B8C-83A1-F6EECF244321}">
                <p14:modId xmlns:p14="http://schemas.microsoft.com/office/powerpoint/2010/main" val="2861421032"/>
              </p:ext>
            </p:extLst>
          </p:nvPr>
        </p:nvGraphicFramePr>
        <p:xfrm>
          <a:off x="2904095" y="1956720"/>
          <a:ext cx="4263167" cy="1529080"/>
        </p:xfrm>
        <a:graphic>
          <a:graphicData uri="http://schemas.openxmlformats.org/drawingml/2006/table">
            <a:tbl>
              <a:tblPr firstRow="1" bandRow="1">
                <a:tableStyleId>{2D5ABB26-0587-4C30-8999-92F81FD0307C}</a:tableStyleId>
              </a:tblPr>
              <a:tblGrid>
                <a:gridCol w="1145876">
                  <a:extLst>
                    <a:ext uri="{9D8B030D-6E8A-4147-A177-3AD203B41FA5}">
                      <a16:colId xmlns:a16="http://schemas.microsoft.com/office/drawing/2014/main" val="3470238205"/>
                    </a:ext>
                  </a:extLst>
                </a:gridCol>
                <a:gridCol w="3117291">
                  <a:extLst>
                    <a:ext uri="{9D8B030D-6E8A-4147-A177-3AD203B41FA5}">
                      <a16:colId xmlns:a16="http://schemas.microsoft.com/office/drawing/2014/main" val="2750278679"/>
                    </a:ext>
                  </a:extLst>
                </a:gridCol>
              </a:tblGrid>
              <a:tr h="370840">
                <a:tc rowSpan="2">
                  <a:txBody>
                    <a:bodyPr/>
                    <a:lstStyle/>
                    <a:p>
                      <a:endParaRPr lang="es-ES" sz="1400" b="0" i="0">
                        <a:latin typeface="Texta Alt Book" pitchFamily="2" charset="77"/>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600" b="0">
                          <a:latin typeface="Texta Alt Medium" panose="00000600000000000000" pitchFamily="50" charset="0"/>
                        </a:rPr>
                        <a:t>Gestión TI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0394268"/>
                  </a:ext>
                </a:extLst>
              </a:tr>
              <a:tr h="949960">
                <a:tc vMerge="1">
                  <a:txBody>
                    <a:bodyPr/>
                    <a:lstStyle/>
                    <a:p>
                      <a:endParaRPr lang="es-ES"/>
                    </a:p>
                  </a:txBody>
                  <a:tcPr/>
                </a:tc>
                <a:tc>
                  <a:txBody>
                    <a:bodyPr/>
                    <a:lstStyle/>
                    <a:p>
                      <a:pPr algn="just"/>
                      <a:r>
                        <a:rPr lang="es-ES" sz="1400">
                          <a:latin typeface="Texta Alt" panose="00000500000000000000" pitchFamily="50" charset="0"/>
                        </a:rPr>
                        <a:t>Infraestructuras, copias de seguridad, correo electrónico, </a:t>
                      </a:r>
                      <a:r>
                        <a:rPr lang="es-ES" sz="1400" err="1">
                          <a:latin typeface="Texta Alt" panose="00000500000000000000" pitchFamily="50" charset="0"/>
                        </a:rPr>
                        <a:t>Help</a:t>
                      </a:r>
                      <a:r>
                        <a:rPr lang="es-ES" sz="1400">
                          <a:latin typeface="Texta Alt" panose="00000500000000000000" pitchFamily="50" charset="0"/>
                        </a:rPr>
                        <a:t> </a:t>
                      </a:r>
                      <a:r>
                        <a:rPr lang="es-ES" sz="1400" err="1">
                          <a:latin typeface="Texta Alt" panose="00000500000000000000" pitchFamily="50" charset="0"/>
                        </a:rPr>
                        <a:t>Desk</a:t>
                      </a:r>
                      <a:r>
                        <a:rPr lang="es-ES" sz="1400">
                          <a:latin typeface="Texta Alt" panose="00000500000000000000" pitchFamily="50" charset="0"/>
                        </a:rPr>
                        <a:t>, mantenimiento de servidores, Auditorías, migración de servicios, formación, etc.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1717745"/>
                  </a:ext>
                </a:extLst>
              </a:tr>
            </a:tbl>
          </a:graphicData>
        </a:graphic>
      </p:graphicFrame>
      <p:pic>
        <p:nvPicPr>
          <p:cNvPr id="5" name="Imagen 4" descr="Icono&#10;&#10;Descripción generada automáticamente">
            <a:extLst>
              <a:ext uri="{FF2B5EF4-FFF2-40B4-BE49-F238E27FC236}">
                <a16:creationId xmlns:a16="http://schemas.microsoft.com/office/drawing/2014/main" id="{3C7A39E0-65C0-4EB1-65FA-1ED389D8EB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1458" y="2106163"/>
            <a:ext cx="1102492" cy="1102492"/>
          </a:xfrm>
          <a:prstGeom prst="rect">
            <a:avLst/>
          </a:prstGeom>
        </p:spPr>
      </p:pic>
      <p:sp>
        <p:nvSpPr>
          <p:cNvPr id="12" name="Marcador de número de diapositiva 1">
            <a:extLst>
              <a:ext uri="{FF2B5EF4-FFF2-40B4-BE49-F238E27FC236}">
                <a16:creationId xmlns:a16="http://schemas.microsoft.com/office/drawing/2014/main" id="{12EF8628-C399-8AA3-80A8-53AA82A234A9}"/>
              </a:ext>
            </a:extLst>
          </p:cNvPr>
          <p:cNvSpPr>
            <a:spLocks noGrp="1"/>
          </p:cNvSpPr>
          <p:nvPr>
            <p:ph type="sldNum" sz="quarter" idx="12"/>
          </p:nvPr>
        </p:nvSpPr>
        <p:spPr>
          <a:xfrm>
            <a:off x="9492439" y="6608999"/>
            <a:ext cx="479426" cy="365125"/>
          </a:xfrm>
        </p:spPr>
        <p:txBody>
          <a:bodyPr/>
          <a:lstStyle/>
          <a:p>
            <a:fld id="{B67A785B-7D4F-4E2B-A288-83329498BEF2}" type="slidenum">
              <a:rPr lang="es-ES" sz="700">
                <a:solidFill>
                  <a:schemeClr val="bg1"/>
                </a:solidFill>
              </a:rPr>
              <a:t>5</a:t>
            </a:fld>
            <a:r>
              <a:rPr lang="es-ES" sz="700">
                <a:solidFill>
                  <a:schemeClr val="bg1"/>
                </a:solidFill>
              </a:rPr>
              <a:t>/51</a:t>
            </a:r>
          </a:p>
        </p:txBody>
      </p:sp>
      <p:grpSp>
        <p:nvGrpSpPr>
          <p:cNvPr id="32" name="Grupo 31">
            <a:extLst>
              <a:ext uri="{FF2B5EF4-FFF2-40B4-BE49-F238E27FC236}">
                <a16:creationId xmlns:a16="http://schemas.microsoft.com/office/drawing/2014/main" id="{D3921A30-7BD3-2E63-3B21-D3F9B88A45F8}"/>
              </a:ext>
            </a:extLst>
          </p:cNvPr>
          <p:cNvGrpSpPr/>
          <p:nvPr/>
        </p:nvGrpSpPr>
        <p:grpSpPr>
          <a:xfrm>
            <a:off x="0" y="329044"/>
            <a:ext cx="11090865" cy="7770406"/>
            <a:chOff x="0" y="329044"/>
            <a:chExt cx="11090865" cy="7770406"/>
          </a:xfrm>
        </p:grpSpPr>
        <p:sp>
          <p:nvSpPr>
            <p:cNvPr id="13" name="Marcador de número de diapositiva 1">
              <a:extLst>
                <a:ext uri="{FF2B5EF4-FFF2-40B4-BE49-F238E27FC236}">
                  <a16:creationId xmlns:a16="http://schemas.microsoft.com/office/drawing/2014/main" id="{80AAEAD8-484A-7214-8841-21EFDEF47D15}"/>
                </a:ext>
              </a:extLst>
            </p:cNvPr>
            <p:cNvSpPr txBox="1">
              <a:spLocks/>
            </p:cNvSpPr>
            <p:nvPr/>
          </p:nvSpPr>
          <p:spPr>
            <a:xfrm>
              <a:off x="9287933" y="3529482"/>
              <a:ext cx="6175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5</a:t>
              </a:fld>
              <a:r>
                <a:rPr lang="es-ES" sz="1050">
                  <a:solidFill>
                    <a:srgbClr val="18191E"/>
                  </a:solidFill>
                  <a:latin typeface="Texta Alt Medium" pitchFamily="2" charset="77"/>
                </a:rPr>
                <a:t>/53</a:t>
              </a:r>
            </a:p>
          </p:txBody>
        </p:sp>
        <p:grpSp>
          <p:nvGrpSpPr>
            <p:cNvPr id="17" name="Grupo 16">
              <a:extLst>
                <a:ext uri="{FF2B5EF4-FFF2-40B4-BE49-F238E27FC236}">
                  <a16:creationId xmlns:a16="http://schemas.microsoft.com/office/drawing/2014/main" id="{C1D5D805-0E20-3260-883A-4D3A6D235158}"/>
                </a:ext>
              </a:extLst>
            </p:cNvPr>
            <p:cNvGrpSpPr/>
            <p:nvPr/>
          </p:nvGrpSpPr>
          <p:grpSpPr>
            <a:xfrm>
              <a:off x="251709" y="329044"/>
              <a:ext cx="9440955" cy="6202015"/>
              <a:chOff x="260664" y="247058"/>
              <a:chExt cx="9440955" cy="6202015"/>
            </a:xfrm>
          </p:grpSpPr>
          <p:sp>
            <p:nvSpPr>
              <p:cNvPr id="20" name="Rectángulo 19">
                <a:extLst>
                  <a:ext uri="{FF2B5EF4-FFF2-40B4-BE49-F238E27FC236}">
                    <a16:creationId xmlns:a16="http://schemas.microsoft.com/office/drawing/2014/main" id="{263C1A57-CCEB-B767-F000-5330E7028030}"/>
                  </a:ext>
                </a:extLst>
              </p:cNvPr>
              <p:cNvSpPr/>
              <p:nvPr/>
            </p:nvSpPr>
            <p:spPr>
              <a:xfrm rot="10800000">
                <a:off x="260664" y="247058"/>
                <a:ext cx="9432000" cy="45719"/>
              </a:xfrm>
              <a:prstGeom prst="rect">
                <a:avLst/>
              </a:prstGeom>
              <a:gradFill flip="none" rotWithShape="1">
                <a:gsLst>
                  <a:gs pos="0">
                    <a:srgbClr val="0036BC"/>
                  </a:gs>
                  <a:gs pos="93000">
                    <a:srgbClr val="9B1E9B"/>
                  </a:gs>
                  <a:gs pos="100000">
                    <a:srgbClr val="E5215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21" name="Rectángulo 20">
                <a:extLst>
                  <a:ext uri="{FF2B5EF4-FFF2-40B4-BE49-F238E27FC236}">
                    <a16:creationId xmlns:a16="http://schemas.microsoft.com/office/drawing/2014/main" id="{993BD8E8-C506-B656-4591-DE1AF96B0BAE}"/>
                  </a:ext>
                </a:extLst>
              </p:cNvPr>
              <p:cNvSpPr/>
              <p:nvPr/>
            </p:nvSpPr>
            <p:spPr>
              <a:xfrm rot="5400000" flipV="1">
                <a:off x="8062404" y="1854198"/>
                <a:ext cx="3214800" cy="45719"/>
              </a:xfrm>
              <a:prstGeom prst="rect">
                <a:avLst/>
              </a:prstGeom>
              <a:gradFill flip="none" rotWithShape="1">
                <a:gsLst>
                  <a:gs pos="25000">
                    <a:srgbClr val="0036BC"/>
                  </a:gs>
                  <a:gs pos="99000">
                    <a:srgbClr val="9B1E9B"/>
                  </a:gs>
                  <a:gs pos="100000">
                    <a:srgbClr val="E5215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22" name="Rectángulo 21">
                <a:extLst>
                  <a:ext uri="{FF2B5EF4-FFF2-40B4-BE49-F238E27FC236}">
                    <a16:creationId xmlns:a16="http://schemas.microsoft.com/office/drawing/2014/main" id="{C83DFF17-AFF6-E751-08CD-71EC36BFCB4E}"/>
                  </a:ext>
                </a:extLst>
              </p:cNvPr>
              <p:cNvSpPr/>
              <p:nvPr/>
            </p:nvSpPr>
            <p:spPr>
              <a:xfrm rot="16200000">
                <a:off x="-1903521" y="4230213"/>
                <a:ext cx="4392000" cy="45719"/>
              </a:xfrm>
              <a:prstGeom prst="rect">
                <a:avLst/>
              </a:prstGeom>
              <a:gradFill flip="none" rotWithShape="1">
                <a:gsLst>
                  <a:gs pos="0">
                    <a:srgbClr val="0036BC"/>
                  </a:gs>
                  <a:gs pos="50000">
                    <a:srgbClr val="9B1E9B"/>
                  </a:gs>
                  <a:gs pos="100000">
                    <a:srgbClr val="E5215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23" name="Rectángulo 22">
                <a:extLst>
                  <a:ext uri="{FF2B5EF4-FFF2-40B4-BE49-F238E27FC236}">
                    <a16:creationId xmlns:a16="http://schemas.microsoft.com/office/drawing/2014/main" id="{50B93E53-B0E7-FD5C-D4CC-C7C9147A9BF0}"/>
                  </a:ext>
                </a:extLst>
              </p:cNvPr>
              <p:cNvSpPr/>
              <p:nvPr/>
            </p:nvSpPr>
            <p:spPr>
              <a:xfrm>
                <a:off x="269619" y="6403354"/>
                <a:ext cx="9432000" cy="45719"/>
              </a:xfrm>
              <a:prstGeom prst="rect">
                <a:avLst/>
              </a:prstGeom>
              <a:gradFill flip="none" rotWithShape="1">
                <a:gsLst>
                  <a:gs pos="0">
                    <a:srgbClr val="0036BC"/>
                  </a:gs>
                  <a:gs pos="93000">
                    <a:srgbClr val="9B1E9B"/>
                  </a:gs>
                  <a:gs pos="100000">
                    <a:srgbClr val="E5215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24" name="Imagen 23" descr="Dibujo de la tierra desde el espacio&#10;&#10;Descripción generada automáticamente con confianza baja">
              <a:extLst>
                <a:ext uri="{FF2B5EF4-FFF2-40B4-BE49-F238E27FC236}">
                  <a16:creationId xmlns:a16="http://schemas.microsoft.com/office/drawing/2014/main" id="{9369CD64-61FB-0B8C-277D-5CFDC7463D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1285">
              <a:off x="8294464" y="4121237"/>
              <a:ext cx="2796401" cy="3978213"/>
            </a:xfrm>
            <a:prstGeom prst="rect">
              <a:avLst/>
            </a:prstGeom>
          </p:spPr>
        </p:pic>
        <p:pic>
          <p:nvPicPr>
            <p:cNvPr id="25" name="Imagen 24" descr="Logotipo&#10;&#10;Descripción generada automáticamente">
              <a:extLst>
                <a:ext uri="{FF2B5EF4-FFF2-40B4-BE49-F238E27FC236}">
                  <a16:creationId xmlns:a16="http://schemas.microsoft.com/office/drawing/2014/main" id="{526CFAE5-5A30-59B1-7424-F2A1722CC9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289669" y="1250730"/>
              <a:ext cx="1143000" cy="177800"/>
            </a:xfrm>
            <a:prstGeom prst="rect">
              <a:avLst/>
            </a:prstGeom>
          </p:spPr>
        </p:pic>
        <p:sp>
          <p:nvSpPr>
            <p:cNvPr id="26" name="CuadroTexto 25">
              <a:extLst>
                <a:ext uri="{FF2B5EF4-FFF2-40B4-BE49-F238E27FC236}">
                  <a16:creationId xmlns:a16="http://schemas.microsoft.com/office/drawing/2014/main" id="{1977B5A6-5DDD-7ED5-370D-4C54E49363C2}"/>
                </a:ext>
              </a:extLst>
            </p:cNvPr>
            <p:cNvSpPr txBox="1"/>
            <p:nvPr/>
          </p:nvSpPr>
          <p:spPr>
            <a:xfrm>
              <a:off x="0" y="6563546"/>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sp>
        <p:nvSpPr>
          <p:cNvPr id="2" name="CuadroTexto 1">
            <a:extLst>
              <a:ext uri="{FF2B5EF4-FFF2-40B4-BE49-F238E27FC236}">
                <a16:creationId xmlns:a16="http://schemas.microsoft.com/office/drawing/2014/main" id="{04841638-39CA-2EA4-B514-7E8654BD5CCF}"/>
              </a:ext>
            </a:extLst>
          </p:cNvPr>
          <p:cNvSpPr txBox="1"/>
          <p:nvPr/>
        </p:nvSpPr>
        <p:spPr>
          <a:xfrm>
            <a:off x="1" y="709200"/>
            <a:ext cx="9906000" cy="400110"/>
          </a:xfrm>
          <a:prstGeom prst="rect">
            <a:avLst/>
          </a:prstGeom>
          <a:noFill/>
        </p:spPr>
        <p:txBody>
          <a:bodyPr wrap="square" rtlCol="0">
            <a:spAutoFit/>
          </a:bodyPr>
          <a:lstStyle/>
          <a:p>
            <a:pPr algn="ctr"/>
            <a:r>
              <a:rPr lang="es-ES" sz="2000" b="1">
                <a:latin typeface="Texta Alt Book" panose="00000400000000000000" pitchFamily="50" charset="0"/>
              </a:rPr>
              <a:t>A QUE NOS DEDICAMOS</a:t>
            </a:r>
          </a:p>
        </p:txBody>
      </p:sp>
      <p:graphicFrame>
        <p:nvGraphicFramePr>
          <p:cNvPr id="8" name="Tabla 2">
            <a:extLst>
              <a:ext uri="{FF2B5EF4-FFF2-40B4-BE49-F238E27FC236}">
                <a16:creationId xmlns:a16="http://schemas.microsoft.com/office/drawing/2014/main" id="{46E62946-E804-4885-8AB4-AFC1FC122B54}"/>
              </a:ext>
            </a:extLst>
          </p:cNvPr>
          <p:cNvGraphicFramePr>
            <a:graphicFrameLocks noGrp="1"/>
          </p:cNvGraphicFramePr>
          <p:nvPr>
            <p:extLst>
              <p:ext uri="{D42A27DB-BD31-4B8C-83A1-F6EECF244321}">
                <p14:modId xmlns:p14="http://schemas.microsoft.com/office/powerpoint/2010/main" val="109336228"/>
              </p:ext>
            </p:extLst>
          </p:nvPr>
        </p:nvGraphicFramePr>
        <p:xfrm>
          <a:off x="2857890" y="3632451"/>
          <a:ext cx="4263167" cy="1737360"/>
        </p:xfrm>
        <a:graphic>
          <a:graphicData uri="http://schemas.openxmlformats.org/drawingml/2006/table">
            <a:tbl>
              <a:tblPr firstRow="1" bandRow="1">
                <a:tableStyleId>{2D5ABB26-0587-4C30-8999-92F81FD0307C}</a:tableStyleId>
              </a:tblPr>
              <a:tblGrid>
                <a:gridCol w="1145876">
                  <a:extLst>
                    <a:ext uri="{9D8B030D-6E8A-4147-A177-3AD203B41FA5}">
                      <a16:colId xmlns:a16="http://schemas.microsoft.com/office/drawing/2014/main" val="3470238205"/>
                    </a:ext>
                  </a:extLst>
                </a:gridCol>
                <a:gridCol w="3117291">
                  <a:extLst>
                    <a:ext uri="{9D8B030D-6E8A-4147-A177-3AD203B41FA5}">
                      <a16:colId xmlns:a16="http://schemas.microsoft.com/office/drawing/2014/main" val="2750278679"/>
                    </a:ext>
                  </a:extLst>
                </a:gridCol>
              </a:tblGrid>
              <a:tr h="370840">
                <a:tc rowSpan="2">
                  <a:txBody>
                    <a:bodyPr/>
                    <a:lstStyle/>
                    <a:p>
                      <a:endParaRPr lang="es-ES" sz="1400" b="0" i="0">
                        <a:latin typeface="Texta Alt Book" pitchFamily="2" charset="77"/>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600" b="0">
                          <a:latin typeface="Texta Alt Medium" panose="00000600000000000000" pitchFamily="50" charset="0"/>
                        </a:rPr>
                        <a:t>Inteligencia artificial y automatización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0394268"/>
                  </a:ext>
                </a:extLst>
              </a:tr>
              <a:tr h="949960">
                <a:tc vMerge="1">
                  <a:txBody>
                    <a:bodyPr/>
                    <a:lstStyle/>
                    <a:p>
                      <a:endParaRPr lang="es-ES"/>
                    </a:p>
                  </a:txBody>
                  <a:tcPr/>
                </a:tc>
                <a:tc>
                  <a:txBody>
                    <a:bodyPr/>
                    <a:lstStyle/>
                    <a:p>
                      <a:pPr algn="just"/>
                      <a:r>
                        <a:rPr lang="es-ES" sz="1400">
                          <a:latin typeface="Texta Alt" panose="00000500000000000000" pitchFamily="50" charset="0"/>
                        </a:rPr>
                        <a:t>Desde hace tiempo, nos hemos especializado en utilizar inteligencia artificial para automatizar procesos, mejorando así la eficiencia y la innovación en las operaciones.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1717745"/>
                  </a:ext>
                </a:extLst>
              </a:tr>
            </a:tbl>
          </a:graphicData>
        </a:graphic>
      </p:graphicFrame>
      <p:pic>
        <p:nvPicPr>
          <p:cNvPr id="10" name="Imagen 9" descr="Icono&#10;&#10;Descripción generada automáticamente">
            <a:extLst>
              <a:ext uri="{FF2B5EF4-FFF2-40B4-BE49-F238E27FC236}">
                <a16:creationId xmlns:a16="http://schemas.microsoft.com/office/drawing/2014/main" id="{3949CC8B-705E-3749-E727-26D95DFC1F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41458" y="3928660"/>
            <a:ext cx="1015276" cy="1015276"/>
          </a:xfrm>
          <a:prstGeom prst="rect">
            <a:avLst/>
          </a:prstGeom>
        </p:spPr>
      </p:pic>
    </p:spTree>
    <p:extLst>
      <p:ext uri="{BB962C8B-B14F-4D97-AF65-F5344CB8AC3E}">
        <p14:creationId xmlns:p14="http://schemas.microsoft.com/office/powerpoint/2010/main" val="25182562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3F3BD98-2895-42C7-B742-C472D4DB7B0C}"/>
              </a:ext>
            </a:extLst>
          </p:cNvPr>
          <p:cNvPicPr>
            <a:picLocks noChangeAspect="1"/>
          </p:cNvPicPr>
          <p:nvPr/>
        </p:nvPicPr>
        <p:blipFill rotWithShape="1">
          <a:blip r:embed="rId2"/>
          <a:srcRect t="1930" r="807"/>
          <a:stretch/>
        </p:blipFill>
        <p:spPr>
          <a:xfrm>
            <a:off x="528145" y="3854471"/>
            <a:ext cx="8056815" cy="2522153"/>
          </a:xfrm>
          <a:prstGeom prst="rect">
            <a:avLst/>
          </a:prstGeom>
        </p:spPr>
      </p:pic>
      <p:pic>
        <p:nvPicPr>
          <p:cNvPr id="13" name="Imagen 12">
            <a:extLst>
              <a:ext uri="{FF2B5EF4-FFF2-40B4-BE49-F238E27FC236}">
                <a16:creationId xmlns:a16="http://schemas.microsoft.com/office/drawing/2014/main" id="{50DEC829-28A8-418A-86E1-82ED51E9F7A0}"/>
              </a:ext>
            </a:extLst>
          </p:cNvPr>
          <p:cNvPicPr>
            <a:picLocks noChangeAspect="1"/>
          </p:cNvPicPr>
          <p:nvPr/>
        </p:nvPicPr>
        <p:blipFill rotWithShape="1">
          <a:blip r:embed="rId3"/>
          <a:srcRect t="2237" b="2241"/>
          <a:stretch/>
        </p:blipFill>
        <p:spPr>
          <a:xfrm>
            <a:off x="3078662" y="1592293"/>
            <a:ext cx="3651285" cy="2270581"/>
          </a:xfrm>
          <a:prstGeom prst="rect">
            <a:avLst/>
          </a:prstGeom>
        </p:spPr>
      </p:pic>
      <p:sp>
        <p:nvSpPr>
          <p:cNvPr id="3" name="Rectangle 4">
            <a:extLst>
              <a:ext uri="{FF2B5EF4-FFF2-40B4-BE49-F238E27FC236}">
                <a16:creationId xmlns:a16="http://schemas.microsoft.com/office/drawing/2014/main" id="{2809497A-D6E4-4D25-84F2-31F1C9B3CD40}"/>
              </a:ext>
            </a:extLst>
          </p:cNvPr>
          <p:cNvSpPr>
            <a:spLocks noChangeArrowheads="1"/>
          </p:cNvSpPr>
          <p:nvPr/>
        </p:nvSpPr>
        <p:spPr bwMode="auto">
          <a:xfrm>
            <a:off x="-3450854" y="-148931"/>
            <a:ext cx="68417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latin typeface="Texta Alt Book" pitchFamily="2" charset="77"/>
            </a:endParaRPr>
          </a:p>
        </p:txBody>
      </p:sp>
      <p:sp>
        <p:nvSpPr>
          <p:cNvPr id="15" name="Marcador de número de diapositiva 1">
            <a:extLst>
              <a:ext uri="{FF2B5EF4-FFF2-40B4-BE49-F238E27FC236}">
                <a16:creationId xmlns:a16="http://schemas.microsoft.com/office/drawing/2014/main" id="{24F73566-EBA7-7398-91FB-BBE72D7F7548}"/>
              </a:ext>
            </a:extLst>
          </p:cNvPr>
          <p:cNvSpPr>
            <a:spLocks noGrp="1"/>
          </p:cNvSpPr>
          <p:nvPr>
            <p:ph type="sldNum" sz="quarter" idx="12"/>
          </p:nvPr>
        </p:nvSpPr>
        <p:spPr>
          <a:xfrm>
            <a:off x="9492439" y="6608999"/>
            <a:ext cx="479426" cy="365125"/>
          </a:xfrm>
        </p:spPr>
        <p:txBody>
          <a:bodyPr/>
          <a:lstStyle/>
          <a:p>
            <a:fld id="{B67A785B-7D4F-4E2B-A288-83329498BEF2}" type="slidenum">
              <a:rPr lang="es-ES" sz="700">
                <a:solidFill>
                  <a:schemeClr val="bg1"/>
                </a:solidFill>
              </a:rPr>
              <a:t>50</a:t>
            </a:fld>
            <a:r>
              <a:rPr lang="es-ES" sz="700">
                <a:solidFill>
                  <a:schemeClr val="bg1"/>
                </a:solidFill>
              </a:rPr>
              <a:t>/51</a:t>
            </a:r>
          </a:p>
        </p:txBody>
      </p:sp>
      <p:grpSp>
        <p:nvGrpSpPr>
          <p:cNvPr id="41" name="Grupo 40">
            <a:extLst>
              <a:ext uri="{FF2B5EF4-FFF2-40B4-BE49-F238E27FC236}">
                <a16:creationId xmlns:a16="http://schemas.microsoft.com/office/drawing/2014/main" id="{22CA19C5-AFAC-62DA-93BA-FFB6DA238294}"/>
              </a:ext>
            </a:extLst>
          </p:cNvPr>
          <p:cNvGrpSpPr/>
          <p:nvPr/>
        </p:nvGrpSpPr>
        <p:grpSpPr>
          <a:xfrm>
            <a:off x="0" y="328780"/>
            <a:ext cx="11090865" cy="7781959"/>
            <a:chOff x="0" y="328780"/>
            <a:chExt cx="11090865" cy="7781959"/>
          </a:xfrm>
        </p:grpSpPr>
        <p:pic>
          <p:nvPicPr>
            <p:cNvPr id="42" name="Imagen 41" descr="Icono&#10;&#10;Descripción generada automáticamente">
              <a:extLst>
                <a:ext uri="{FF2B5EF4-FFF2-40B4-BE49-F238E27FC236}">
                  <a16:creationId xmlns:a16="http://schemas.microsoft.com/office/drawing/2014/main" id="{AFBAEFD6-BBDD-D73B-EC4D-CF8D86FC48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grpSp>
          <p:nvGrpSpPr>
            <p:cNvPr id="43" name="Grupo 42">
              <a:extLst>
                <a:ext uri="{FF2B5EF4-FFF2-40B4-BE49-F238E27FC236}">
                  <a16:creationId xmlns:a16="http://schemas.microsoft.com/office/drawing/2014/main" id="{4EBB4C9D-0B11-D54D-BB08-5E3DF51E24E6}"/>
                </a:ext>
              </a:extLst>
            </p:cNvPr>
            <p:cNvGrpSpPr/>
            <p:nvPr/>
          </p:nvGrpSpPr>
          <p:grpSpPr>
            <a:xfrm>
              <a:off x="0" y="328780"/>
              <a:ext cx="11090865" cy="7781959"/>
              <a:chOff x="0" y="328780"/>
              <a:chExt cx="11090865" cy="7781959"/>
            </a:xfrm>
          </p:grpSpPr>
          <p:sp>
            <p:nvSpPr>
              <p:cNvPr id="44" name="Marcador de número de diapositiva 1">
                <a:extLst>
                  <a:ext uri="{FF2B5EF4-FFF2-40B4-BE49-F238E27FC236}">
                    <a16:creationId xmlns:a16="http://schemas.microsoft.com/office/drawing/2014/main" id="{8F20BA59-A6A7-CBB3-AE66-774086F0AF70}"/>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50</a:t>
                </a:fld>
                <a:r>
                  <a:rPr lang="es-ES" sz="1050">
                    <a:solidFill>
                      <a:srgbClr val="18191E"/>
                    </a:solidFill>
                    <a:latin typeface="Texta Alt Medium" pitchFamily="2" charset="77"/>
                  </a:rPr>
                  <a:t>/53</a:t>
                </a:r>
              </a:p>
            </p:txBody>
          </p:sp>
          <p:grpSp>
            <p:nvGrpSpPr>
              <p:cNvPr id="45" name="Grupo 44">
                <a:extLst>
                  <a:ext uri="{FF2B5EF4-FFF2-40B4-BE49-F238E27FC236}">
                    <a16:creationId xmlns:a16="http://schemas.microsoft.com/office/drawing/2014/main" id="{A416BC1F-6781-FC3C-7087-88E76883F929}"/>
                  </a:ext>
                </a:extLst>
              </p:cNvPr>
              <p:cNvGrpSpPr/>
              <p:nvPr/>
            </p:nvGrpSpPr>
            <p:grpSpPr>
              <a:xfrm>
                <a:off x="0" y="328780"/>
                <a:ext cx="11090865" cy="7781959"/>
                <a:chOff x="0" y="328780"/>
                <a:chExt cx="11090865" cy="7781959"/>
              </a:xfrm>
            </p:grpSpPr>
            <p:grpSp>
              <p:nvGrpSpPr>
                <p:cNvPr id="46" name="Grupo 45">
                  <a:extLst>
                    <a:ext uri="{FF2B5EF4-FFF2-40B4-BE49-F238E27FC236}">
                      <a16:creationId xmlns:a16="http://schemas.microsoft.com/office/drawing/2014/main" id="{DA24E0CF-5404-7252-C605-0605E94E9DBD}"/>
                    </a:ext>
                  </a:extLst>
                </p:cNvPr>
                <p:cNvGrpSpPr/>
                <p:nvPr/>
              </p:nvGrpSpPr>
              <p:grpSpPr>
                <a:xfrm>
                  <a:off x="252000" y="328780"/>
                  <a:ext cx="9440664" cy="6204139"/>
                  <a:chOff x="252000" y="328780"/>
                  <a:chExt cx="9440664" cy="6204139"/>
                </a:xfrm>
              </p:grpSpPr>
              <p:sp>
                <p:nvSpPr>
                  <p:cNvPr id="49" name="Rectángulo 48">
                    <a:extLst>
                      <a:ext uri="{FF2B5EF4-FFF2-40B4-BE49-F238E27FC236}">
                        <a16:creationId xmlns:a16="http://schemas.microsoft.com/office/drawing/2014/main" id="{5B4D0023-8336-883C-A68F-48EB9CEE32F9}"/>
                      </a:ext>
                    </a:extLst>
                  </p:cNvPr>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50" name="Rectángulo 49">
                    <a:extLst>
                      <a:ext uri="{FF2B5EF4-FFF2-40B4-BE49-F238E27FC236}">
                        <a16:creationId xmlns:a16="http://schemas.microsoft.com/office/drawing/2014/main" id="{1BAC7259-F062-E8F6-95F9-071AD583988E}"/>
                      </a:ext>
                    </a:extLst>
                  </p:cNvPr>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51" name="Rectángulo 50">
                    <a:extLst>
                      <a:ext uri="{FF2B5EF4-FFF2-40B4-BE49-F238E27FC236}">
                        <a16:creationId xmlns:a16="http://schemas.microsoft.com/office/drawing/2014/main" id="{270B90BB-F763-B49B-46DB-69627005ED8F}"/>
                      </a:ext>
                    </a:extLst>
                  </p:cNvPr>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52" name="Rectángulo 51">
                    <a:extLst>
                      <a:ext uri="{FF2B5EF4-FFF2-40B4-BE49-F238E27FC236}">
                        <a16:creationId xmlns:a16="http://schemas.microsoft.com/office/drawing/2014/main" id="{0BA2E32C-1ECB-1042-CC14-EEC1B1C41FCB}"/>
                      </a:ext>
                    </a:extLst>
                  </p:cNvPr>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47" name="Imagen 46" descr="Dibujo de la tierra desde el espacio&#10;&#10;Descripción generada automáticamente con confianza baja">
                  <a:extLst>
                    <a:ext uri="{FF2B5EF4-FFF2-40B4-BE49-F238E27FC236}">
                      <a16:creationId xmlns:a16="http://schemas.microsoft.com/office/drawing/2014/main" id="{8B25F50B-FDAA-141E-52D3-4A44C7E38D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48" name="CuadroTexto 47">
                  <a:extLst>
                    <a:ext uri="{FF2B5EF4-FFF2-40B4-BE49-F238E27FC236}">
                      <a16:creationId xmlns:a16="http://schemas.microsoft.com/office/drawing/2014/main" id="{9010FE5C-FE39-EE0E-6AAB-AD8A1D4ED147}"/>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grpSp>
      </p:grpSp>
      <p:sp>
        <p:nvSpPr>
          <p:cNvPr id="53" name="TextBox 29">
            <a:hlinkClick r:id="rId6" action="ppaction://hlinksldjump"/>
            <a:extLst>
              <a:ext uri="{FF2B5EF4-FFF2-40B4-BE49-F238E27FC236}">
                <a16:creationId xmlns:a16="http://schemas.microsoft.com/office/drawing/2014/main" id="{B9224DEA-E963-4077-BF0B-6FFE46DFE442}"/>
              </a:ext>
            </a:extLst>
          </p:cNvPr>
          <p:cNvSpPr txBox="1"/>
          <p:nvPr/>
        </p:nvSpPr>
        <p:spPr>
          <a:xfrm>
            <a:off x="0" y="709200"/>
            <a:ext cx="9906000" cy="677108"/>
          </a:xfrm>
          <a:prstGeom prst="rect">
            <a:avLst/>
          </a:prstGeom>
          <a:noFill/>
        </p:spPr>
        <p:txBody>
          <a:bodyPr wrap="square" rtlCol="0">
            <a:spAutoFit/>
          </a:bodyPr>
          <a:lstStyle/>
          <a:p>
            <a:pPr algn="ctr" defTabSz="185714">
              <a:defRPr/>
            </a:pPr>
            <a:r>
              <a:rPr lang="en-US" sz="2000" b="1">
                <a:solidFill>
                  <a:schemeClr val="tx1">
                    <a:lumMod val="90000"/>
                    <a:lumOff val="10000"/>
                  </a:schemeClr>
                </a:solidFill>
                <a:latin typeface="Texta Alt Book" pitchFamily="2" charset="77"/>
                <a:cs typeface="Fredoka Medium" pitchFamily="2" charset="-79"/>
              </a:rPr>
              <a:t>VALOR DIFERENCIAL – GUC CONTACT CENTER</a:t>
            </a:r>
          </a:p>
          <a:p>
            <a:pPr algn="ctr" defTabSz="185714">
              <a:defRPr/>
            </a:pPr>
            <a:r>
              <a:rPr lang="es-ES" b="1">
                <a:solidFill>
                  <a:srgbClr val="1860F0"/>
                </a:solidFill>
                <a:latin typeface="Texta Alt Book" pitchFamily="2" charset="77"/>
                <a:cs typeface="Fredoka Medium" pitchFamily="2" charset="-79"/>
              </a:rPr>
              <a:t>HOJAS DE PRODUCCIÓN</a:t>
            </a:r>
            <a:endParaRPr lang="en-US" b="1">
              <a:solidFill>
                <a:schemeClr val="tx1">
                  <a:lumMod val="90000"/>
                  <a:lumOff val="10000"/>
                </a:schemeClr>
              </a:solidFill>
              <a:latin typeface="Texta Alt Book" pitchFamily="2" charset="77"/>
              <a:cs typeface="Fredoka Medium" pitchFamily="2" charset="-79"/>
            </a:endParaRPr>
          </a:p>
        </p:txBody>
      </p:sp>
    </p:spTree>
    <p:extLst>
      <p:ext uri="{BB962C8B-B14F-4D97-AF65-F5344CB8AC3E}">
        <p14:creationId xmlns:p14="http://schemas.microsoft.com/office/powerpoint/2010/main" val="41095765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Imagen 49" descr="Icono&#10;&#10;Descripción generada automáticamente">
            <a:extLst>
              <a:ext uri="{FF2B5EF4-FFF2-40B4-BE49-F238E27FC236}">
                <a16:creationId xmlns:a16="http://schemas.microsoft.com/office/drawing/2014/main" id="{FD3B2F0B-5A0E-0750-E0E3-545DB6B7E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sp>
        <p:nvSpPr>
          <p:cNvPr id="52" name="Marcador de número de diapositiva 1">
            <a:extLst>
              <a:ext uri="{FF2B5EF4-FFF2-40B4-BE49-F238E27FC236}">
                <a16:creationId xmlns:a16="http://schemas.microsoft.com/office/drawing/2014/main" id="{7F4E8C03-53EB-03F6-54A0-C9B1340D4F37}"/>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51</a:t>
            </a:fld>
            <a:r>
              <a:rPr lang="es-ES" sz="1050">
                <a:solidFill>
                  <a:srgbClr val="18191E"/>
                </a:solidFill>
                <a:latin typeface="Texta Alt Medium" pitchFamily="2" charset="77"/>
              </a:rPr>
              <a:t>/53</a:t>
            </a:r>
          </a:p>
        </p:txBody>
      </p:sp>
      <p:grpSp>
        <p:nvGrpSpPr>
          <p:cNvPr id="54" name="Grupo 53">
            <a:extLst>
              <a:ext uri="{FF2B5EF4-FFF2-40B4-BE49-F238E27FC236}">
                <a16:creationId xmlns:a16="http://schemas.microsoft.com/office/drawing/2014/main" id="{EA3AD9E0-D69A-10BF-EC96-FF05DD3A50A6}"/>
              </a:ext>
            </a:extLst>
          </p:cNvPr>
          <p:cNvGrpSpPr/>
          <p:nvPr/>
        </p:nvGrpSpPr>
        <p:grpSpPr>
          <a:xfrm>
            <a:off x="252000" y="328780"/>
            <a:ext cx="9440664" cy="6204139"/>
            <a:chOff x="252000" y="328780"/>
            <a:chExt cx="9440664" cy="6204139"/>
          </a:xfrm>
        </p:grpSpPr>
        <p:sp>
          <p:nvSpPr>
            <p:cNvPr id="57" name="Rectángulo 56">
              <a:extLst>
                <a:ext uri="{FF2B5EF4-FFF2-40B4-BE49-F238E27FC236}">
                  <a16:creationId xmlns:a16="http://schemas.microsoft.com/office/drawing/2014/main" id="{549BD819-00A0-D994-456F-0C208C8A4C58}"/>
                </a:ext>
              </a:extLst>
            </p:cNvPr>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58" name="Rectángulo 57">
              <a:extLst>
                <a:ext uri="{FF2B5EF4-FFF2-40B4-BE49-F238E27FC236}">
                  <a16:creationId xmlns:a16="http://schemas.microsoft.com/office/drawing/2014/main" id="{ED2A75BE-6E26-2899-E957-31729E3B1491}"/>
                </a:ext>
              </a:extLst>
            </p:cNvPr>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59" name="Rectángulo 58">
              <a:extLst>
                <a:ext uri="{FF2B5EF4-FFF2-40B4-BE49-F238E27FC236}">
                  <a16:creationId xmlns:a16="http://schemas.microsoft.com/office/drawing/2014/main" id="{C61424E2-2D4D-1BAD-1987-235DA09AF676}"/>
                </a:ext>
              </a:extLst>
            </p:cNvPr>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60" name="Rectángulo 59">
              <a:extLst>
                <a:ext uri="{FF2B5EF4-FFF2-40B4-BE49-F238E27FC236}">
                  <a16:creationId xmlns:a16="http://schemas.microsoft.com/office/drawing/2014/main" id="{2F11A25A-7312-B80A-056E-59668FFA90DE}"/>
                </a:ext>
              </a:extLst>
            </p:cNvPr>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sp>
        <p:nvSpPr>
          <p:cNvPr id="56" name="CuadroTexto 55">
            <a:extLst>
              <a:ext uri="{FF2B5EF4-FFF2-40B4-BE49-F238E27FC236}">
                <a16:creationId xmlns:a16="http://schemas.microsoft.com/office/drawing/2014/main" id="{7E832C62-57CC-6006-0837-B51BA403A120}"/>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sp>
        <p:nvSpPr>
          <p:cNvPr id="61" name="TextBox 29">
            <a:hlinkClick r:id="rId3" action="ppaction://hlinksldjump"/>
            <a:extLst>
              <a:ext uri="{FF2B5EF4-FFF2-40B4-BE49-F238E27FC236}">
                <a16:creationId xmlns:a16="http://schemas.microsoft.com/office/drawing/2014/main" id="{6A866508-2085-385B-630A-A325ABAFD21E}"/>
              </a:ext>
            </a:extLst>
          </p:cNvPr>
          <p:cNvSpPr txBox="1">
            <a:spLocks noGrp="1" noRot="1" noMove="1" noResize="1" noEditPoints="1" noAdjustHandles="1" noChangeArrowheads="1" noChangeShapeType="1"/>
          </p:cNvSpPr>
          <p:nvPr/>
        </p:nvSpPr>
        <p:spPr>
          <a:xfrm>
            <a:off x="0" y="709200"/>
            <a:ext cx="9906000" cy="677108"/>
          </a:xfrm>
          <a:prstGeom prst="rect">
            <a:avLst/>
          </a:prstGeom>
          <a:noFill/>
        </p:spPr>
        <p:txBody>
          <a:bodyPr wrap="square" rtlCol="0">
            <a:spAutoFit/>
          </a:bodyPr>
          <a:lstStyle/>
          <a:p>
            <a:pPr algn="ctr" defTabSz="185714">
              <a:defRPr/>
            </a:pPr>
            <a:r>
              <a:rPr lang="en-US" sz="2000" b="1">
                <a:solidFill>
                  <a:schemeClr val="tx1">
                    <a:lumMod val="90000"/>
                    <a:lumOff val="10000"/>
                  </a:schemeClr>
                </a:solidFill>
                <a:latin typeface="Texta Alt Book" pitchFamily="2" charset="77"/>
                <a:cs typeface="Fredoka Medium" pitchFamily="2" charset="-79"/>
              </a:rPr>
              <a:t>VALOR DIFERENCIAL – GUC CONTACT CENTER</a:t>
            </a:r>
          </a:p>
          <a:p>
            <a:pPr algn="ctr" defTabSz="185714">
              <a:defRPr/>
            </a:pPr>
            <a:r>
              <a:rPr lang="es-ES" b="1">
                <a:solidFill>
                  <a:srgbClr val="1860F0"/>
                </a:solidFill>
                <a:latin typeface="Texta Alt Book" pitchFamily="2" charset="77"/>
                <a:cs typeface="Fredoka Medium" pitchFamily="2" charset="-79"/>
              </a:rPr>
              <a:t>CONTROL DE MARCAJES</a:t>
            </a:r>
            <a:endParaRPr lang="en-US" b="1">
              <a:solidFill>
                <a:schemeClr val="tx1">
                  <a:lumMod val="90000"/>
                  <a:lumOff val="10000"/>
                </a:schemeClr>
              </a:solidFill>
              <a:latin typeface="Texta Alt Book" pitchFamily="2" charset="77"/>
              <a:cs typeface="Fredoka Medium" pitchFamily="2" charset="-79"/>
            </a:endParaRPr>
          </a:p>
        </p:txBody>
      </p:sp>
      <p:pic>
        <p:nvPicPr>
          <p:cNvPr id="9" name="Imagen 8">
            <a:extLst>
              <a:ext uri="{FF2B5EF4-FFF2-40B4-BE49-F238E27FC236}">
                <a16:creationId xmlns:a16="http://schemas.microsoft.com/office/drawing/2014/main" id="{D83F647B-5955-42B1-8A30-E62258E25CE4}"/>
              </a:ext>
            </a:extLst>
          </p:cNvPr>
          <p:cNvPicPr>
            <a:picLocks noChangeAspect="1"/>
          </p:cNvPicPr>
          <p:nvPr/>
        </p:nvPicPr>
        <p:blipFill rotWithShape="1">
          <a:blip r:embed="rId4"/>
          <a:srcRect l="319"/>
          <a:stretch/>
        </p:blipFill>
        <p:spPr>
          <a:xfrm>
            <a:off x="631041" y="2046102"/>
            <a:ext cx="8644447" cy="4149676"/>
          </a:xfrm>
          <a:prstGeom prst="rect">
            <a:avLst/>
          </a:prstGeom>
        </p:spPr>
      </p:pic>
      <p:pic>
        <p:nvPicPr>
          <p:cNvPr id="55" name="Imagen 54" descr="Dibujo de la tierra desde el espacio&#10;&#10;Descripción generada automáticamente con confianza baja">
            <a:extLst>
              <a:ext uri="{FF2B5EF4-FFF2-40B4-BE49-F238E27FC236}">
                <a16:creationId xmlns:a16="http://schemas.microsoft.com/office/drawing/2014/main" id="{DCF54433-16ED-1F64-FCB9-2B472F312A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Tree>
    <p:extLst>
      <p:ext uri="{BB962C8B-B14F-4D97-AF65-F5344CB8AC3E}">
        <p14:creationId xmlns:p14="http://schemas.microsoft.com/office/powerpoint/2010/main" val="21113494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F7081C6A-153B-873F-5E45-47EC38405D0E}"/>
              </a:ext>
            </a:extLst>
          </p:cNvPr>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29" name="Rectángulo: esquinas redondeadas 28">
            <a:extLst>
              <a:ext uri="{FF2B5EF4-FFF2-40B4-BE49-F238E27FC236}">
                <a16:creationId xmlns:a16="http://schemas.microsoft.com/office/drawing/2014/main" id="{5E41BB86-D2D9-43E0-B89D-0D09D69F0489}"/>
              </a:ext>
            </a:extLst>
          </p:cNvPr>
          <p:cNvSpPr/>
          <p:nvPr/>
        </p:nvSpPr>
        <p:spPr>
          <a:xfrm>
            <a:off x="1082009" y="4237090"/>
            <a:ext cx="3936939" cy="530138"/>
          </a:xfrm>
          <a:prstGeom prst="roundRect">
            <a:avLst/>
          </a:prstGeom>
          <a:ln w="38100">
            <a:noFill/>
          </a:ln>
        </p:spPr>
        <p:style>
          <a:lnRef idx="2">
            <a:schemeClr val="accent5"/>
          </a:lnRef>
          <a:fillRef idx="1">
            <a:schemeClr val="lt1"/>
          </a:fillRef>
          <a:effectRef idx="0">
            <a:schemeClr val="accent5"/>
          </a:effectRef>
          <a:fontRef idx="minor">
            <a:schemeClr val="dk1"/>
          </a:fontRef>
        </p:style>
        <p:txBody>
          <a:bodyPr rtlCol="0" anchor="ctr"/>
          <a:lstStyle/>
          <a:p>
            <a:r>
              <a:rPr lang="es-ES" sz="1400" b="1">
                <a:solidFill>
                  <a:srgbClr val="1860F0"/>
                </a:solidFill>
                <a:latin typeface="Texta Alt Book" pitchFamily="2" charset="77"/>
              </a:rPr>
              <a:t>Tiempos agentes CTI por agente/gestión</a:t>
            </a:r>
            <a:endParaRPr lang="es-ES" sz="1400">
              <a:latin typeface="Texta Alt Medium" panose="00000600000000000000" pitchFamily="50" charset="0"/>
            </a:endParaRPr>
          </a:p>
        </p:txBody>
      </p:sp>
      <p:pic>
        <p:nvPicPr>
          <p:cNvPr id="4" name="Imagen 3">
            <a:extLst>
              <a:ext uri="{FF2B5EF4-FFF2-40B4-BE49-F238E27FC236}">
                <a16:creationId xmlns:a16="http://schemas.microsoft.com/office/drawing/2014/main" id="{678DCC12-D929-487D-B4D2-EF814DA9BEED}"/>
              </a:ext>
            </a:extLst>
          </p:cNvPr>
          <p:cNvPicPr>
            <a:picLocks noChangeAspect="1"/>
          </p:cNvPicPr>
          <p:nvPr/>
        </p:nvPicPr>
        <p:blipFill rotWithShape="1">
          <a:blip r:embed="rId2"/>
          <a:srcRect t="7001"/>
          <a:stretch/>
        </p:blipFill>
        <p:spPr>
          <a:xfrm>
            <a:off x="1031691" y="4675234"/>
            <a:ext cx="6180543" cy="1683594"/>
          </a:xfrm>
          <a:prstGeom prst="rect">
            <a:avLst/>
          </a:prstGeom>
        </p:spPr>
      </p:pic>
      <p:pic>
        <p:nvPicPr>
          <p:cNvPr id="17" name="Imagen 16">
            <a:extLst>
              <a:ext uri="{FF2B5EF4-FFF2-40B4-BE49-F238E27FC236}">
                <a16:creationId xmlns:a16="http://schemas.microsoft.com/office/drawing/2014/main" id="{73AC0FF7-802D-41D4-91F3-360C93538E92}"/>
              </a:ext>
            </a:extLst>
          </p:cNvPr>
          <p:cNvPicPr>
            <a:picLocks noChangeAspect="1"/>
          </p:cNvPicPr>
          <p:nvPr/>
        </p:nvPicPr>
        <p:blipFill rotWithShape="1">
          <a:blip r:embed="rId3"/>
          <a:srcRect l="5760" t="19010" r="3781" b="38934"/>
          <a:stretch/>
        </p:blipFill>
        <p:spPr>
          <a:xfrm>
            <a:off x="5099699" y="3632785"/>
            <a:ext cx="3929063" cy="324472"/>
          </a:xfrm>
          <a:prstGeom prst="rect">
            <a:avLst/>
          </a:prstGeom>
          <a:ln w="19050">
            <a:solidFill>
              <a:srgbClr val="002060"/>
            </a:solidFill>
          </a:ln>
        </p:spPr>
      </p:pic>
      <p:sp>
        <p:nvSpPr>
          <p:cNvPr id="13" name="Rectángulo: esquinas redondeadas 12">
            <a:extLst>
              <a:ext uri="{FF2B5EF4-FFF2-40B4-BE49-F238E27FC236}">
                <a16:creationId xmlns:a16="http://schemas.microsoft.com/office/drawing/2014/main" id="{867B5445-5814-4AC0-9DEE-2ED39E695C29}"/>
              </a:ext>
            </a:extLst>
          </p:cNvPr>
          <p:cNvSpPr/>
          <p:nvPr/>
        </p:nvSpPr>
        <p:spPr>
          <a:xfrm>
            <a:off x="1077888" y="2237211"/>
            <a:ext cx="3371452" cy="1541926"/>
          </a:xfrm>
          <a:prstGeom prst="roundRect">
            <a:avLst/>
          </a:prstGeom>
          <a:ln w="38100">
            <a:noFill/>
          </a:ln>
        </p:spPr>
        <p:style>
          <a:lnRef idx="2">
            <a:schemeClr val="accent5"/>
          </a:lnRef>
          <a:fillRef idx="1">
            <a:schemeClr val="lt1"/>
          </a:fillRef>
          <a:effectRef idx="0">
            <a:schemeClr val="accent5"/>
          </a:effectRef>
          <a:fontRef idx="minor">
            <a:schemeClr val="dk1"/>
          </a:fontRef>
        </p:style>
        <p:txBody>
          <a:bodyPr rtlCol="0" anchor="ctr"/>
          <a:lstStyle/>
          <a:p>
            <a:r>
              <a:rPr lang="es-ES" sz="1400" b="1">
                <a:solidFill>
                  <a:srgbClr val="1860F0"/>
                </a:solidFill>
                <a:latin typeface="Texta Alt Book" pitchFamily="2" charset="77"/>
              </a:rPr>
              <a:t>Presencia agente</a:t>
            </a:r>
          </a:p>
          <a:p>
            <a:pPr algn="just"/>
            <a:r>
              <a:rPr lang="es-ES" sz="1400">
                <a:latin typeface="Texta Alt Book" pitchFamily="2" charset="77"/>
              </a:rPr>
              <a:t>GUC permite controlar los tiempos de presencia y producción de los agentes. Gestiona las hojas de producción diarias y permite a los agentes visualizar sus totales y firmar su trabajo.</a:t>
            </a:r>
          </a:p>
        </p:txBody>
      </p:sp>
      <p:pic>
        <p:nvPicPr>
          <p:cNvPr id="6" name="Imagen 5">
            <a:extLst>
              <a:ext uri="{FF2B5EF4-FFF2-40B4-BE49-F238E27FC236}">
                <a16:creationId xmlns:a16="http://schemas.microsoft.com/office/drawing/2014/main" id="{B41753EA-5086-427E-B151-D9FF8CDEC940}"/>
              </a:ext>
            </a:extLst>
          </p:cNvPr>
          <p:cNvPicPr>
            <a:picLocks noChangeAspect="1"/>
          </p:cNvPicPr>
          <p:nvPr/>
        </p:nvPicPr>
        <p:blipFill rotWithShape="1">
          <a:blip r:embed="rId4"/>
          <a:srcRect l="3586" r="4941" b="12399"/>
          <a:stretch/>
        </p:blipFill>
        <p:spPr>
          <a:xfrm>
            <a:off x="5099699" y="2502123"/>
            <a:ext cx="2079264" cy="949325"/>
          </a:xfrm>
          <a:prstGeom prst="rect">
            <a:avLst/>
          </a:prstGeom>
          <a:ln w="19050">
            <a:solidFill>
              <a:srgbClr val="002060"/>
            </a:solidFill>
          </a:ln>
        </p:spPr>
      </p:pic>
      <p:pic>
        <p:nvPicPr>
          <p:cNvPr id="8" name="Imagen 7">
            <a:extLst>
              <a:ext uri="{FF2B5EF4-FFF2-40B4-BE49-F238E27FC236}">
                <a16:creationId xmlns:a16="http://schemas.microsoft.com/office/drawing/2014/main" id="{1AB6EAA0-2592-4689-83EE-917260D3ACD2}"/>
              </a:ext>
            </a:extLst>
          </p:cNvPr>
          <p:cNvPicPr>
            <a:picLocks noChangeAspect="1"/>
          </p:cNvPicPr>
          <p:nvPr/>
        </p:nvPicPr>
        <p:blipFill rotWithShape="1">
          <a:blip r:embed="rId5"/>
          <a:srcRect l="15075" t="25674" r="2745" b="23861"/>
          <a:stretch/>
        </p:blipFill>
        <p:spPr>
          <a:xfrm>
            <a:off x="5099699" y="1931251"/>
            <a:ext cx="3279777" cy="370119"/>
          </a:xfrm>
          <a:prstGeom prst="rect">
            <a:avLst/>
          </a:prstGeom>
          <a:ln w="19050">
            <a:solidFill>
              <a:srgbClr val="002060"/>
            </a:solidFill>
          </a:ln>
        </p:spPr>
      </p:pic>
      <p:grpSp>
        <p:nvGrpSpPr>
          <p:cNvPr id="7" name="Grupo 6">
            <a:extLst>
              <a:ext uri="{FF2B5EF4-FFF2-40B4-BE49-F238E27FC236}">
                <a16:creationId xmlns:a16="http://schemas.microsoft.com/office/drawing/2014/main" id="{5DA91FBC-BAE6-1EAB-AD71-3B023F271C65}"/>
              </a:ext>
            </a:extLst>
          </p:cNvPr>
          <p:cNvGrpSpPr/>
          <p:nvPr/>
        </p:nvGrpSpPr>
        <p:grpSpPr>
          <a:xfrm>
            <a:off x="2423032" y="5581932"/>
            <a:ext cx="3663014" cy="600164"/>
            <a:chOff x="3405167" y="5308784"/>
            <a:chExt cx="3663014" cy="600164"/>
          </a:xfrm>
        </p:grpSpPr>
        <p:sp>
          <p:nvSpPr>
            <p:cNvPr id="20" name="CuadroTexto 19">
              <a:extLst>
                <a:ext uri="{FF2B5EF4-FFF2-40B4-BE49-F238E27FC236}">
                  <a16:creationId xmlns:a16="http://schemas.microsoft.com/office/drawing/2014/main" id="{52C6741C-6BD3-44A6-8087-B26AECF15F5E}"/>
                </a:ext>
              </a:extLst>
            </p:cNvPr>
            <p:cNvSpPr txBox="1"/>
            <p:nvPr/>
          </p:nvSpPr>
          <p:spPr>
            <a:xfrm>
              <a:off x="6050893" y="5308784"/>
              <a:ext cx="1017288" cy="430887"/>
            </a:xfrm>
            <a:prstGeom prst="rect">
              <a:avLst/>
            </a:prstGeom>
            <a:noFill/>
          </p:spPr>
          <p:txBody>
            <a:bodyPr wrap="square" rtlCol="0">
              <a:spAutoFit/>
            </a:bodyPr>
            <a:lstStyle/>
            <a:p>
              <a:r>
                <a:rPr lang="es-ES" sz="1100">
                  <a:solidFill>
                    <a:schemeClr val="bg1"/>
                  </a:solidFill>
                  <a:latin typeface="Texta Alt Book" pitchFamily="2" charset="77"/>
                </a:rPr>
                <a:t>Tiempo Administrativo</a:t>
              </a:r>
            </a:p>
          </p:txBody>
        </p:sp>
        <p:sp>
          <p:nvSpPr>
            <p:cNvPr id="26" name="CuadroTexto 25">
              <a:extLst>
                <a:ext uri="{FF2B5EF4-FFF2-40B4-BE49-F238E27FC236}">
                  <a16:creationId xmlns:a16="http://schemas.microsoft.com/office/drawing/2014/main" id="{6230D5E6-BF5B-4FA6-B83F-87A23EEFF2D8}"/>
                </a:ext>
              </a:extLst>
            </p:cNvPr>
            <p:cNvSpPr txBox="1"/>
            <p:nvPr/>
          </p:nvSpPr>
          <p:spPr>
            <a:xfrm>
              <a:off x="5194610" y="5308784"/>
              <a:ext cx="856282" cy="430887"/>
            </a:xfrm>
            <a:prstGeom prst="rect">
              <a:avLst/>
            </a:prstGeom>
            <a:noFill/>
          </p:spPr>
          <p:txBody>
            <a:bodyPr wrap="square" rtlCol="0">
              <a:spAutoFit/>
            </a:bodyPr>
            <a:lstStyle/>
            <a:p>
              <a:r>
                <a:rPr lang="es-ES" sz="1100">
                  <a:solidFill>
                    <a:schemeClr val="bg1"/>
                  </a:solidFill>
                  <a:latin typeface="Texta Alt Book" pitchFamily="2" charset="77"/>
                </a:rPr>
                <a:t>Tiempo Vista Previa</a:t>
              </a:r>
            </a:p>
          </p:txBody>
        </p:sp>
        <p:sp>
          <p:nvSpPr>
            <p:cNvPr id="27" name="CuadroTexto 26">
              <a:extLst>
                <a:ext uri="{FF2B5EF4-FFF2-40B4-BE49-F238E27FC236}">
                  <a16:creationId xmlns:a16="http://schemas.microsoft.com/office/drawing/2014/main" id="{FCB68516-36C1-483B-B55D-3E9EFF82CE24}"/>
                </a:ext>
              </a:extLst>
            </p:cNvPr>
            <p:cNvSpPr txBox="1"/>
            <p:nvPr/>
          </p:nvSpPr>
          <p:spPr>
            <a:xfrm>
              <a:off x="4283355" y="5308784"/>
              <a:ext cx="641350" cy="600164"/>
            </a:xfrm>
            <a:prstGeom prst="rect">
              <a:avLst/>
            </a:prstGeom>
            <a:noFill/>
          </p:spPr>
          <p:txBody>
            <a:bodyPr wrap="square" rtlCol="0">
              <a:spAutoFit/>
            </a:bodyPr>
            <a:lstStyle/>
            <a:p>
              <a:r>
                <a:rPr lang="es-ES" sz="1100">
                  <a:solidFill>
                    <a:schemeClr val="bg1"/>
                  </a:solidFill>
                  <a:latin typeface="Texta Alt Book" pitchFamily="2" charset="77"/>
                </a:rPr>
                <a:t>Tiempo  llamada</a:t>
              </a:r>
            </a:p>
          </p:txBody>
        </p:sp>
        <p:sp>
          <p:nvSpPr>
            <p:cNvPr id="28" name="CuadroTexto 27">
              <a:extLst>
                <a:ext uri="{FF2B5EF4-FFF2-40B4-BE49-F238E27FC236}">
                  <a16:creationId xmlns:a16="http://schemas.microsoft.com/office/drawing/2014/main" id="{78A7C616-A0D3-4FD1-B882-87257AC2CF90}"/>
                </a:ext>
              </a:extLst>
            </p:cNvPr>
            <p:cNvSpPr txBox="1"/>
            <p:nvPr/>
          </p:nvSpPr>
          <p:spPr>
            <a:xfrm>
              <a:off x="3405167" y="5308784"/>
              <a:ext cx="641350" cy="430887"/>
            </a:xfrm>
            <a:prstGeom prst="rect">
              <a:avLst/>
            </a:prstGeom>
            <a:noFill/>
          </p:spPr>
          <p:txBody>
            <a:bodyPr wrap="square" rtlCol="0">
              <a:spAutoFit/>
            </a:bodyPr>
            <a:lstStyle/>
            <a:p>
              <a:r>
                <a:rPr lang="es-ES" sz="1100">
                  <a:solidFill>
                    <a:schemeClr val="bg1"/>
                  </a:solidFill>
                  <a:latin typeface="Texta Alt Book" pitchFamily="2" charset="77"/>
                </a:rPr>
                <a:t>Tiempo Gestión</a:t>
              </a:r>
            </a:p>
          </p:txBody>
        </p:sp>
      </p:grpSp>
      <p:sp>
        <p:nvSpPr>
          <p:cNvPr id="30" name="Marcador de número de diapositiva 1">
            <a:extLst>
              <a:ext uri="{FF2B5EF4-FFF2-40B4-BE49-F238E27FC236}">
                <a16:creationId xmlns:a16="http://schemas.microsoft.com/office/drawing/2014/main" id="{35C1A795-937E-6625-035E-2D8F45C6854A}"/>
              </a:ext>
            </a:extLst>
          </p:cNvPr>
          <p:cNvSpPr>
            <a:spLocks noGrp="1"/>
          </p:cNvSpPr>
          <p:nvPr>
            <p:ph type="sldNum" sz="quarter" idx="12"/>
          </p:nvPr>
        </p:nvSpPr>
        <p:spPr>
          <a:xfrm>
            <a:off x="9492439" y="6608999"/>
            <a:ext cx="479426" cy="365125"/>
          </a:xfrm>
        </p:spPr>
        <p:txBody>
          <a:bodyPr/>
          <a:lstStyle/>
          <a:p>
            <a:fld id="{B67A785B-7D4F-4E2B-A288-83329498BEF2}" type="slidenum">
              <a:rPr lang="es-ES" sz="700">
                <a:solidFill>
                  <a:schemeClr val="bg1"/>
                </a:solidFill>
              </a:rPr>
              <a:t>52</a:t>
            </a:fld>
            <a:r>
              <a:rPr lang="es-ES" sz="700">
                <a:solidFill>
                  <a:schemeClr val="bg1"/>
                </a:solidFill>
              </a:rPr>
              <a:t>/51</a:t>
            </a:r>
          </a:p>
        </p:txBody>
      </p:sp>
      <p:grpSp>
        <p:nvGrpSpPr>
          <p:cNvPr id="57" name="Grupo 56">
            <a:extLst>
              <a:ext uri="{FF2B5EF4-FFF2-40B4-BE49-F238E27FC236}">
                <a16:creationId xmlns:a16="http://schemas.microsoft.com/office/drawing/2014/main" id="{A86E6C37-2964-997C-CFB6-0E3034331E67}"/>
              </a:ext>
            </a:extLst>
          </p:cNvPr>
          <p:cNvGrpSpPr/>
          <p:nvPr/>
        </p:nvGrpSpPr>
        <p:grpSpPr>
          <a:xfrm>
            <a:off x="0" y="3558101"/>
            <a:ext cx="11090865" cy="4569968"/>
            <a:chOff x="0" y="3540771"/>
            <a:chExt cx="11090865" cy="4569968"/>
          </a:xfrm>
        </p:grpSpPr>
        <p:sp>
          <p:nvSpPr>
            <p:cNvPr id="58" name="Marcador de número de diapositiva 1">
              <a:extLst>
                <a:ext uri="{FF2B5EF4-FFF2-40B4-BE49-F238E27FC236}">
                  <a16:creationId xmlns:a16="http://schemas.microsoft.com/office/drawing/2014/main" id="{13BBA76A-50FA-03A7-AA4B-5F05B3D673E6}"/>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52</a:t>
              </a:fld>
              <a:r>
                <a:rPr lang="es-ES" sz="1050">
                  <a:solidFill>
                    <a:srgbClr val="18191E"/>
                  </a:solidFill>
                  <a:latin typeface="Texta Alt Medium" pitchFamily="2" charset="77"/>
                </a:rPr>
                <a:t>/53</a:t>
              </a:r>
            </a:p>
          </p:txBody>
        </p:sp>
        <p:grpSp>
          <p:nvGrpSpPr>
            <p:cNvPr id="59" name="Grupo 58">
              <a:extLst>
                <a:ext uri="{FF2B5EF4-FFF2-40B4-BE49-F238E27FC236}">
                  <a16:creationId xmlns:a16="http://schemas.microsoft.com/office/drawing/2014/main" id="{EB757FAA-074D-6362-73CC-90BA0C3F6274}"/>
                </a:ext>
              </a:extLst>
            </p:cNvPr>
            <p:cNvGrpSpPr/>
            <p:nvPr/>
          </p:nvGrpSpPr>
          <p:grpSpPr>
            <a:xfrm>
              <a:off x="0" y="4132526"/>
              <a:ext cx="11090865" cy="3978213"/>
              <a:chOff x="0" y="4132526"/>
              <a:chExt cx="11090865" cy="3978213"/>
            </a:xfrm>
          </p:grpSpPr>
          <p:pic>
            <p:nvPicPr>
              <p:cNvPr id="61" name="Imagen 60" descr="Dibujo de la tierra desde el espacio&#10;&#10;Descripción generada automáticamente con confianza baja">
                <a:extLst>
                  <a:ext uri="{FF2B5EF4-FFF2-40B4-BE49-F238E27FC236}">
                    <a16:creationId xmlns:a16="http://schemas.microsoft.com/office/drawing/2014/main" id="{69A13D44-89F8-9965-0912-D5274B8382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62" name="CuadroTexto 61">
                <a:extLst>
                  <a:ext uri="{FF2B5EF4-FFF2-40B4-BE49-F238E27FC236}">
                    <a16:creationId xmlns:a16="http://schemas.microsoft.com/office/drawing/2014/main" id="{551DC064-E3FD-F30F-1468-3D882A852E16}"/>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grpSp>
      <p:sp>
        <p:nvSpPr>
          <p:cNvPr id="67" name="TextBox 29">
            <a:hlinkClick r:id="rId7" action="ppaction://hlinksldjump"/>
            <a:extLst>
              <a:ext uri="{FF2B5EF4-FFF2-40B4-BE49-F238E27FC236}">
                <a16:creationId xmlns:a16="http://schemas.microsoft.com/office/drawing/2014/main" id="{73D09660-C455-BBB3-D7A4-CBCA1FEE6D42}"/>
              </a:ext>
            </a:extLst>
          </p:cNvPr>
          <p:cNvSpPr txBox="1"/>
          <p:nvPr/>
        </p:nvSpPr>
        <p:spPr>
          <a:xfrm>
            <a:off x="0" y="709200"/>
            <a:ext cx="9906000" cy="677108"/>
          </a:xfrm>
          <a:prstGeom prst="rect">
            <a:avLst/>
          </a:prstGeom>
          <a:noFill/>
        </p:spPr>
        <p:txBody>
          <a:bodyPr wrap="square" rtlCol="0">
            <a:spAutoFit/>
          </a:bodyPr>
          <a:lstStyle/>
          <a:p>
            <a:pPr algn="ctr" defTabSz="185714">
              <a:defRPr/>
            </a:pPr>
            <a:r>
              <a:rPr lang="en-US" sz="2000" b="1">
                <a:solidFill>
                  <a:schemeClr val="tx1">
                    <a:lumMod val="90000"/>
                    <a:lumOff val="10000"/>
                  </a:schemeClr>
                </a:solidFill>
                <a:latin typeface="Texta Alt Book" pitchFamily="2" charset="77"/>
                <a:cs typeface="Fredoka Medium" pitchFamily="2" charset="-79"/>
              </a:rPr>
              <a:t>VALOR DIFERENCIAL – GUC CONTACT CENTER</a:t>
            </a:r>
          </a:p>
          <a:p>
            <a:pPr algn="ctr" defTabSz="185714">
              <a:defRPr/>
            </a:pPr>
            <a:r>
              <a:rPr lang="es-ES" b="1">
                <a:solidFill>
                  <a:srgbClr val="1860F0"/>
                </a:solidFill>
                <a:latin typeface="Texta Alt Book" pitchFamily="2" charset="77"/>
                <a:cs typeface="Fredoka Medium" pitchFamily="2" charset="-79"/>
              </a:rPr>
              <a:t>TIEMPOS CTI POR AGENTE/GESTIÓN</a:t>
            </a:r>
            <a:endParaRPr lang="en-US" b="1">
              <a:solidFill>
                <a:schemeClr val="tx1">
                  <a:lumMod val="90000"/>
                  <a:lumOff val="10000"/>
                </a:schemeClr>
              </a:solidFill>
              <a:latin typeface="Texta Alt Book" pitchFamily="2" charset="77"/>
              <a:cs typeface="Fredoka Medium" pitchFamily="2" charset="-79"/>
            </a:endParaRPr>
          </a:p>
        </p:txBody>
      </p:sp>
      <p:sp>
        <p:nvSpPr>
          <p:cNvPr id="2" name="Rectángulo 1">
            <a:extLst>
              <a:ext uri="{FF2B5EF4-FFF2-40B4-BE49-F238E27FC236}">
                <a16:creationId xmlns:a16="http://schemas.microsoft.com/office/drawing/2014/main" id="{301736C1-A495-D018-FCD1-E28C34C771FA}"/>
              </a:ext>
            </a:extLst>
          </p:cNvPr>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5" name="Rectángulo 4">
            <a:extLst>
              <a:ext uri="{FF2B5EF4-FFF2-40B4-BE49-F238E27FC236}">
                <a16:creationId xmlns:a16="http://schemas.microsoft.com/office/drawing/2014/main" id="{19112A76-A020-8430-2C20-E99460C59580}"/>
              </a:ext>
            </a:extLst>
          </p:cNvPr>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9" name="Rectángulo 8">
            <a:extLst>
              <a:ext uri="{FF2B5EF4-FFF2-40B4-BE49-F238E27FC236}">
                <a16:creationId xmlns:a16="http://schemas.microsoft.com/office/drawing/2014/main" id="{E03FB8F1-0527-2ECF-C8AA-CBC843FA1966}"/>
              </a:ext>
            </a:extLst>
          </p:cNvPr>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pic>
        <p:nvPicPr>
          <p:cNvPr id="10" name="Imagen 9" descr="Icono&#10;&#10;Descripción generada automáticamente">
            <a:extLst>
              <a:ext uri="{FF2B5EF4-FFF2-40B4-BE49-F238E27FC236}">
                <a16:creationId xmlns:a16="http://schemas.microsoft.com/office/drawing/2014/main" id="{3A163624-48F9-6065-C7A6-DD22EB3391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sp>
        <p:nvSpPr>
          <p:cNvPr id="12" name="Abrir llave 11">
            <a:extLst>
              <a:ext uri="{FF2B5EF4-FFF2-40B4-BE49-F238E27FC236}">
                <a16:creationId xmlns:a16="http://schemas.microsoft.com/office/drawing/2014/main" id="{CDF14E6E-233B-029F-73FC-496B888CCDD1}"/>
              </a:ext>
            </a:extLst>
          </p:cNvPr>
          <p:cNvSpPr/>
          <p:nvPr/>
        </p:nvSpPr>
        <p:spPr>
          <a:xfrm>
            <a:off x="4773997" y="1771650"/>
            <a:ext cx="244951" cy="2361196"/>
          </a:xfrm>
          <a:prstGeom prst="leftBrace">
            <a:avLst>
              <a:gd name="adj1" fmla="val 8333"/>
              <a:gd name="adj2" fmla="val 51614"/>
            </a:avLst>
          </a:prstGeom>
          <a:ln w="28575">
            <a:solidFill>
              <a:srgbClr val="0036B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Tree>
    <p:extLst>
      <p:ext uri="{BB962C8B-B14F-4D97-AF65-F5344CB8AC3E}">
        <p14:creationId xmlns:p14="http://schemas.microsoft.com/office/powerpoint/2010/main" val="23389518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294032FC-AD71-758B-FDC5-BD7E86AB62E5}"/>
              </a:ext>
            </a:extLst>
          </p:cNvPr>
          <p:cNvGrpSpPr/>
          <p:nvPr/>
        </p:nvGrpSpPr>
        <p:grpSpPr>
          <a:xfrm>
            <a:off x="535600" y="5080251"/>
            <a:ext cx="4934625" cy="1346987"/>
            <a:chOff x="190531" y="4493960"/>
            <a:chExt cx="5473904" cy="1494192"/>
          </a:xfrm>
        </p:grpSpPr>
        <p:pic>
          <p:nvPicPr>
            <p:cNvPr id="32" name="Imagen 31">
              <a:extLst>
                <a:ext uri="{FF2B5EF4-FFF2-40B4-BE49-F238E27FC236}">
                  <a16:creationId xmlns:a16="http://schemas.microsoft.com/office/drawing/2014/main" id="{CA1B856F-3024-48B2-AF69-C30833168137}"/>
                </a:ext>
              </a:extLst>
            </p:cNvPr>
            <p:cNvPicPr>
              <a:picLocks noChangeAspect="1"/>
            </p:cNvPicPr>
            <p:nvPr/>
          </p:nvPicPr>
          <p:blipFill rotWithShape="1">
            <a:blip r:embed="rId2"/>
            <a:srcRect l="1266" t="737" r="595" b="41712"/>
            <a:stretch/>
          </p:blipFill>
          <p:spPr>
            <a:xfrm>
              <a:off x="190531" y="4493960"/>
              <a:ext cx="2575142" cy="1494192"/>
            </a:xfrm>
            <a:prstGeom prst="rect">
              <a:avLst/>
            </a:prstGeom>
          </p:spPr>
        </p:pic>
        <p:pic>
          <p:nvPicPr>
            <p:cNvPr id="34" name="Imagen 33">
              <a:extLst>
                <a:ext uri="{FF2B5EF4-FFF2-40B4-BE49-F238E27FC236}">
                  <a16:creationId xmlns:a16="http://schemas.microsoft.com/office/drawing/2014/main" id="{C3454568-5611-4DE3-9C10-85AAF963680C}"/>
                </a:ext>
              </a:extLst>
            </p:cNvPr>
            <p:cNvPicPr>
              <a:picLocks noChangeAspect="1"/>
            </p:cNvPicPr>
            <p:nvPr/>
          </p:nvPicPr>
          <p:blipFill rotWithShape="1">
            <a:blip r:embed="rId2"/>
            <a:srcRect l="1266" t="58177" r="595" b="945"/>
            <a:stretch/>
          </p:blipFill>
          <p:spPr>
            <a:xfrm>
              <a:off x="2765673" y="4643716"/>
              <a:ext cx="2898762" cy="1194682"/>
            </a:xfrm>
            <a:prstGeom prst="rect">
              <a:avLst/>
            </a:prstGeom>
          </p:spPr>
        </p:pic>
      </p:grpSp>
      <p:pic>
        <p:nvPicPr>
          <p:cNvPr id="3" name="Imagen 2">
            <a:extLst>
              <a:ext uri="{FF2B5EF4-FFF2-40B4-BE49-F238E27FC236}">
                <a16:creationId xmlns:a16="http://schemas.microsoft.com/office/drawing/2014/main" id="{94A18C45-306F-43AC-B448-5B23162B08AB}"/>
              </a:ext>
            </a:extLst>
          </p:cNvPr>
          <p:cNvPicPr>
            <a:picLocks noChangeAspect="1"/>
          </p:cNvPicPr>
          <p:nvPr/>
        </p:nvPicPr>
        <p:blipFill rotWithShape="1">
          <a:blip r:embed="rId3"/>
          <a:srcRect l="494" t="1324" r="1381" b="-1"/>
          <a:stretch/>
        </p:blipFill>
        <p:spPr>
          <a:xfrm>
            <a:off x="467304" y="2191313"/>
            <a:ext cx="5004537" cy="2655103"/>
          </a:xfrm>
          <a:prstGeom prst="rect">
            <a:avLst/>
          </a:prstGeom>
        </p:spPr>
      </p:pic>
      <p:sp>
        <p:nvSpPr>
          <p:cNvPr id="49" name="TextBox 29">
            <a:hlinkClick r:id="rId4" action="ppaction://hlinksldjump"/>
            <a:extLst>
              <a:ext uri="{FF2B5EF4-FFF2-40B4-BE49-F238E27FC236}">
                <a16:creationId xmlns:a16="http://schemas.microsoft.com/office/drawing/2014/main" id="{6F8D063C-ED92-A0D1-8322-AF0EB0C09266}"/>
              </a:ext>
            </a:extLst>
          </p:cNvPr>
          <p:cNvSpPr txBox="1"/>
          <p:nvPr/>
        </p:nvSpPr>
        <p:spPr>
          <a:xfrm>
            <a:off x="0" y="709200"/>
            <a:ext cx="9906000" cy="677108"/>
          </a:xfrm>
          <a:prstGeom prst="rect">
            <a:avLst/>
          </a:prstGeom>
          <a:noFill/>
        </p:spPr>
        <p:txBody>
          <a:bodyPr wrap="square" rtlCol="0">
            <a:spAutoFit/>
          </a:bodyPr>
          <a:lstStyle/>
          <a:p>
            <a:pPr algn="ctr" defTabSz="185714">
              <a:defRPr/>
            </a:pPr>
            <a:r>
              <a:rPr lang="en-US" sz="2000" b="1">
                <a:solidFill>
                  <a:schemeClr val="tx1">
                    <a:lumMod val="90000"/>
                    <a:lumOff val="10000"/>
                  </a:schemeClr>
                </a:solidFill>
                <a:latin typeface="Texta Alt Book" pitchFamily="2" charset="77"/>
                <a:cs typeface="Fredoka Medium" pitchFamily="2" charset="-79"/>
              </a:rPr>
              <a:t>VALOR DIFERENCIAL – GUC CONTACT CENTER</a:t>
            </a:r>
          </a:p>
          <a:p>
            <a:pPr algn="ctr" defTabSz="185714">
              <a:defRPr/>
            </a:pPr>
            <a:r>
              <a:rPr lang="es-ES" b="1">
                <a:solidFill>
                  <a:srgbClr val="1860F0"/>
                </a:solidFill>
                <a:latin typeface="Texta Alt Book" pitchFamily="2" charset="77"/>
                <a:cs typeface="Fredoka Medium" pitchFamily="2" charset="-79"/>
              </a:rPr>
              <a:t>TIPIFICACIÓN/FINALES</a:t>
            </a:r>
            <a:endParaRPr lang="en-US" b="1">
              <a:solidFill>
                <a:schemeClr val="tx1">
                  <a:lumMod val="90000"/>
                  <a:lumOff val="10000"/>
                </a:schemeClr>
              </a:solidFill>
              <a:latin typeface="Texta Alt Book" pitchFamily="2" charset="77"/>
              <a:cs typeface="Fredoka Medium" pitchFamily="2" charset="-79"/>
            </a:endParaRPr>
          </a:p>
        </p:txBody>
      </p:sp>
      <p:grpSp>
        <p:nvGrpSpPr>
          <p:cNvPr id="36" name="Grupo 35">
            <a:extLst>
              <a:ext uri="{FF2B5EF4-FFF2-40B4-BE49-F238E27FC236}">
                <a16:creationId xmlns:a16="http://schemas.microsoft.com/office/drawing/2014/main" id="{EB93B816-C5B9-E91E-E69C-BB6EF4173271}"/>
              </a:ext>
            </a:extLst>
          </p:cNvPr>
          <p:cNvGrpSpPr/>
          <p:nvPr/>
        </p:nvGrpSpPr>
        <p:grpSpPr>
          <a:xfrm>
            <a:off x="0" y="328780"/>
            <a:ext cx="11090865" cy="7781959"/>
            <a:chOff x="0" y="328780"/>
            <a:chExt cx="11090865" cy="7781959"/>
          </a:xfrm>
        </p:grpSpPr>
        <p:pic>
          <p:nvPicPr>
            <p:cNvPr id="37" name="Imagen 36" descr="Icono&#10;&#10;Descripción generada automáticamente">
              <a:extLst>
                <a:ext uri="{FF2B5EF4-FFF2-40B4-BE49-F238E27FC236}">
                  <a16:creationId xmlns:a16="http://schemas.microsoft.com/office/drawing/2014/main" id="{6B6F937C-ADCE-BC27-D143-9F53EE40F7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grpSp>
          <p:nvGrpSpPr>
            <p:cNvPr id="38" name="Grupo 37">
              <a:extLst>
                <a:ext uri="{FF2B5EF4-FFF2-40B4-BE49-F238E27FC236}">
                  <a16:creationId xmlns:a16="http://schemas.microsoft.com/office/drawing/2014/main" id="{70005E1B-2F16-2930-F39A-56B9065A44B0}"/>
                </a:ext>
              </a:extLst>
            </p:cNvPr>
            <p:cNvGrpSpPr/>
            <p:nvPr/>
          </p:nvGrpSpPr>
          <p:grpSpPr>
            <a:xfrm>
              <a:off x="0" y="328780"/>
              <a:ext cx="11090865" cy="7781959"/>
              <a:chOff x="0" y="328780"/>
              <a:chExt cx="11090865" cy="7781959"/>
            </a:xfrm>
          </p:grpSpPr>
          <p:sp>
            <p:nvSpPr>
              <p:cNvPr id="39" name="Marcador de número de diapositiva 1">
                <a:extLst>
                  <a:ext uri="{FF2B5EF4-FFF2-40B4-BE49-F238E27FC236}">
                    <a16:creationId xmlns:a16="http://schemas.microsoft.com/office/drawing/2014/main" id="{B628C0B9-E93D-6572-2CE9-0108F062099C}"/>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53</a:t>
                </a:fld>
                <a:r>
                  <a:rPr lang="es-ES" sz="1050">
                    <a:solidFill>
                      <a:srgbClr val="18191E"/>
                    </a:solidFill>
                    <a:latin typeface="Texta Alt Medium" pitchFamily="2" charset="77"/>
                  </a:rPr>
                  <a:t>/53</a:t>
                </a:r>
              </a:p>
            </p:txBody>
          </p:sp>
          <p:grpSp>
            <p:nvGrpSpPr>
              <p:cNvPr id="40" name="Grupo 39">
                <a:extLst>
                  <a:ext uri="{FF2B5EF4-FFF2-40B4-BE49-F238E27FC236}">
                    <a16:creationId xmlns:a16="http://schemas.microsoft.com/office/drawing/2014/main" id="{8D862F0D-D4D2-1CAC-DCE0-49A161E7A58E}"/>
                  </a:ext>
                </a:extLst>
              </p:cNvPr>
              <p:cNvGrpSpPr/>
              <p:nvPr/>
            </p:nvGrpSpPr>
            <p:grpSpPr>
              <a:xfrm>
                <a:off x="0" y="328780"/>
                <a:ext cx="11090865" cy="7781959"/>
                <a:chOff x="0" y="328780"/>
                <a:chExt cx="11090865" cy="7781959"/>
              </a:xfrm>
            </p:grpSpPr>
            <p:pic>
              <p:nvPicPr>
                <p:cNvPr id="42" name="Imagen 41" descr="Dibujo de la tierra desde el espacio&#10;&#10;Descripción generada automáticamente con confianza baja">
                  <a:extLst>
                    <a:ext uri="{FF2B5EF4-FFF2-40B4-BE49-F238E27FC236}">
                      <a16:creationId xmlns:a16="http://schemas.microsoft.com/office/drawing/2014/main" id="{6E489173-DC9F-0B77-7955-7F89785638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grpSp>
              <p:nvGrpSpPr>
                <p:cNvPr id="41" name="Grupo 40">
                  <a:extLst>
                    <a:ext uri="{FF2B5EF4-FFF2-40B4-BE49-F238E27FC236}">
                      <a16:creationId xmlns:a16="http://schemas.microsoft.com/office/drawing/2014/main" id="{937E79E6-30C5-FC85-9A12-FA5F908DBCEB}"/>
                    </a:ext>
                  </a:extLst>
                </p:cNvPr>
                <p:cNvGrpSpPr/>
                <p:nvPr/>
              </p:nvGrpSpPr>
              <p:grpSpPr>
                <a:xfrm>
                  <a:off x="252000" y="328780"/>
                  <a:ext cx="9440664" cy="6204139"/>
                  <a:chOff x="252000" y="328780"/>
                  <a:chExt cx="9440664" cy="6204139"/>
                </a:xfrm>
              </p:grpSpPr>
              <p:sp>
                <p:nvSpPr>
                  <p:cNvPr id="44" name="Rectángulo 43">
                    <a:extLst>
                      <a:ext uri="{FF2B5EF4-FFF2-40B4-BE49-F238E27FC236}">
                        <a16:creationId xmlns:a16="http://schemas.microsoft.com/office/drawing/2014/main" id="{5E145AF5-D600-55EB-45E0-E272594E1D1B}"/>
                      </a:ext>
                    </a:extLst>
                  </p:cNvPr>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5" name="Rectángulo 44">
                    <a:extLst>
                      <a:ext uri="{FF2B5EF4-FFF2-40B4-BE49-F238E27FC236}">
                        <a16:creationId xmlns:a16="http://schemas.microsoft.com/office/drawing/2014/main" id="{1F7C3186-44E6-FC07-A0CC-8FF1DE120E60}"/>
                      </a:ext>
                    </a:extLst>
                  </p:cNvPr>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6" name="Rectángulo 45">
                    <a:extLst>
                      <a:ext uri="{FF2B5EF4-FFF2-40B4-BE49-F238E27FC236}">
                        <a16:creationId xmlns:a16="http://schemas.microsoft.com/office/drawing/2014/main" id="{0E92F5F9-D824-BFBD-A17B-E991301D41C2}"/>
                      </a:ext>
                    </a:extLst>
                  </p:cNvPr>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7" name="Rectángulo 46">
                    <a:extLst>
                      <a:ext uri="{FF2B5EF4-FFF2-40B4-BE49-F238E27FC236}">
                        <a16:creationId xmlns:a16="http://schemas.microsoft.com/office/drawing/2014/main" id="{BD2FCF97-6F40-3381-8D34-901CACCEEC04}"/>
                      </a:ext>
                    </a:extLst>
                  </p:cNvPr>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sp>
              <p:nvSpPr>
                <p:cNvPr id="43" name="CuadroTexto 42">
                  <a:extLst>
                    <a:ext uri="{FF2B5EF4-FFF2-40B4-BE49-F238E27FC236}">
                      <a16:creationId xmlns:a16="http://schemas.microsoft.com/office/drawing/2014/main" id="{3EBB966E-A67E-B3C3-D698-99C02269E2E0}"/>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grpSp>
      </p:grpSp>
      <p:graphicFrame>
        <p:nvGraphicFramePr>
          <p:cNvPr id="5" name="Tabla 5">
            <a:extLst>
              <a:ext uri="{FF2B5EF4-FFF2-40B4-BE49-F238E27FC236}">
                <a16:creationId xmlns:a16="http://schemas.microsoft.com/office/drawing/2014/main" id="{FE4CD42B-BA13-674E-0B49-C98DBB2C0914}"/>
              </a:ext>
            </a:extLst>
          </p:cNvPr>
          <p:cNvGraphicFramePr>
            <a:graphicFrameLocks noGrp="1"/>
          </p:cNvGraphicFramePr>
          <p:nvPr>
            <p:extLst>
              <p:ext uri="{D42A27DB-BD31-4B8C-83A1-F6EECF244321}">
                <p14:modId xmlns:p14="http://schemas.microsoft.com/office/powerpoint/2010/main" val="620710180"/>
              </p:ext>
            </p:extLst>
          </p:nvPr>
        </p:nvGraphicFramePr>
        <p:xfrm>
          <a:off x="5663142" y="1456266"/>
          <a:ext cx="3461229" cy="4663440"/>
        </p:xfrm>
        <a:graphic>
          <a:graphicData uri="http://schemas.openxmlformats.org/drawingml/2006/table">
            <a:tbl>
              <a:tblPr firstRow="1" bandRow="1">
                <a:tableStyleId>{5940675A-B579-460E-94D1-54222C63F5DA}</a:tableStyleId>
              </a:tblPr>
              <a:tblGrid>
                <a:gridCol w="3461229">
                  <a:extLst>
                    <a:ext uri="{9D8B030D-6E8A-4147-A177-3AD203B41FA5}">
                      <a16:colId xmlns:a16="http://schemas.microsoft.com/office/drawing/2014/main" val="1365598130"/>
                    </a:ext>
                  </a:extLst>
                </a:gridCol>
              </a:tblGrid>
              <a:tr h="226160">
                <a:tc>
                  <a:txBody>
                    <a:bodyPr/>
                    <a:lstStyle/>
                    <a:p>
                      <a:r>
                        <a:rPr lang="es-ES_tradnl" sz="1200">
                          <a:latin typeface="Texta Alt Book" panose="00000400000000000000" pitchFamily="50" charset="0"/>
                        </a:rPr>
                        <a:t>Llamada Atendida</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6852021"/>
                  </a:ext>
                </a:extLst>
              </a:tr>
              <a:tr h="226160">
                <a:tc>
                  <a:txBody>
                    <a:bodyPr/>
                    <a:lstStyle/>
                    <a:p>
                      <a:r>
                        <a:rPr lang="es-ES_tradnl" sz="1200">
                          <a:latin typeface="Texta Alt Book" panose="00000400000000000000" pitchFamily="50" charset="0"/>
                        </a:rPr>
                        <a:t>No contestan</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rgbClr val="CCECFF"/>
                    </a:solidFill>
                  </a:tcPr>
                </a:tc>
                <a:extLst>
                  <a:ext uri="{0D108BD9-81ED-4DB2-BD59-A6C34878D82A}">
                    <a16:rowId xmlns:a16="http://schemas.microsoft.com/office/drawing/2014/main" val="4145208029"/>
                  </a:ext>
                </a:extLst>
              </a:tr>
              <a:tr h="226160">
                <a:tc>
                  <a:txBody>
                    <a:bodyPr/>
                    <a:lstStyle/>
                    <a:p>
                      <a:r>
                        <a:rPr lang="es-ES_tradnl" sz="1200" err="1">
                          <a:latin typeface="Texta Alt Book" panose="00000400000000000000" pitchFamily="50" charset="0"/>
                        </a:rPr>
                        <a:t>Rellamada</a:t>
                      </a:r>
                      <a:endParaRPr lang="es-ES_tradnl" sz="1200">
                        <a:latin typeface="Texta Alt Book" panose="00000400000000000000" pitchFamily="50"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36332590"/>
                  </a:ext>
                </a:extLst>
              </a:tr>
              <a:tr h="226160">
                <a:tc>
                  <a:txBody>
                    <a:bodyPr/>
                    <a:lstStyle/>
                    <a:p>
                      <a:r>
                        <a:rPr lang="es-ES_tradnl" sz="1200">
                          <a:latin typeface="Texta Alt Book" panose="00000400000000000000" pitchFamily="50" charset="0"/>
                        </a:rPr>
                        <a:t>Llamada no atendida</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rgbClr val="CCECFF"/>
                    </a:solidFill>
                  </a:tcPr>
                </a:tc>
                <a:extLst>
                  <a:ext uri="{0D108BD9-81ED-4DB2-BD59-A6C34878D82A}">
                    <a16:rowId xmlns:a16="http://schemas.microsoft.com/office/drawing/2014/main" val="4065782033"/>
                  </a:ext>
                </a:extLst>
              </a:tr>
              <a:tr h="226160">
                <a:tc>
                  <a:txBody>
                    <a:bodyPr/>
                    <a:lstStyle/>
                    <a:p>
                      <a:r>
                        <a:rPr lang="es-ES" sz="1200">
                          <a:latin typeface="Texta Alt Book" panose="00000400000000000000" pitchFamily="50" charset="0"/>
                        </a:rPr>
                        <a:t>Ilocalizable más de 7 intentos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69148184"/>
                  </a:ext>
                </a:extLst>
              </a:tr>
              <a:tr h="226160">
                <a:tc>
                  <a:txBody>
                    <a:bodyPr/>
                    <a:lstStyle/>
                    <a:p>
                      <a:r>
                        <a:rPr lang="es-ES_tradnl" sz="1200">
                          <a:latin typeface="Texta Alt Book" panose="00000400000000000000" pitchFamily="50" charset="0"/>
                        </a:rPr>
                        <a:t>Ilocalizable temporal (Viajes)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rgbClr val="CCECFF"/>
                    </a:solidFill>
                  </a:tcPr>
                </a:tc>
                <a:extLst>
                  <a:ext uri="{0D108BD9-81ED-4DB2-BD59-A6C34878D82A}">
                    <a16:rowId xmlns:a16="http://schemas.microsoft.com/office/drawing/2014/main" val="4090865513"/>
                  </a:ext>
                </a:extLst>
              </a:tr>
              <a:tr h="226160">
                <a:tc>
                  <a:txBody>
                    <a:bodyPr/>
                    <a:lstStyle/>
                    <a:p>
                      <a:r>
                        <a:rPr lang="es-ES_tradnl" sz="1200">
                          <a:latin typeface="Texta Alt Book" panose="00000400000000000000" pitchFamily="50" charset="0"/>
                        </a:rPr>
                        <a:t>Horario incompatible (9 a 22 horas)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14235709"/>
                  </a:ext>
                </a:extLst>
              </a:tr>
              <a:tr h="226160">
                <a:tc>
                  <a:txBody>
                    <a:bodyPr/>
                    <a:lstStyle/>
                    <a:p>
                      <a:r>
                        <a:rPr lang="es-ES_tradnl" sz="1200">
                          <a:latin typeface="Texta Alt Book" panose="00000400000000000000" pitchFamily="50" charset="0"/>
                        </a:rPr>
                        <a:t>Difícil localización teléfono correcto</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rgbClr val="CCECFF"/>
                    </a:solidFill>
                  </a:tcPr>
                </a:tc>
                <a:extLst>
                  <a:ext uri="{0D108BD9-81ED-4DB2-BD59-A6C34878D82A}">
                    <a16:rowId xmlns:a16="http://schemas.microsoft.com/office/drawing/2014/main" val="356853546"/>
                  </a:ext>
                </a:extLst>
              </a:tr>
              <a:tr h="226160">
                <a:tc>
                  <a:txBody>
                    <a:bodyPr/>
                    <a:lstStyle/>
                    <a:p>
                      <a:r>
                        <a:rPr lang="es-ES_tradnl" sz="1200">
                          <a:latin typeface="Texta Alt Book" panose="00000400000000000000" pitchFamily="50" charset="0"/>
                        </a:rPr>
                        <a:t>Contestador automático</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18057980"/>
                  </a:ext>
                </a:extLst>
              </a:tr>
              <a:tr h="226160">
                <a:tc>
                  <a:txBody>
                    <a:bodyPr/>
                    <a:lstStyle/>
                    <a:p>
                      <a:r>
                        <a:rPr lang="it-IT" sz="1200">
                          <a:latin typeface="Texta Alt Book" panose="00000400000000000000" pitchFamily="50" charset="0"/>
                        </a:rPr>
                        <a:t>Domicilio Familiar. No indican Teléfono</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rgbClr val="CCECFF"/>
                    </a:solidFill>
                  </a:tcPr>
                </a:tc>
                <a:extLst>
                  <a:ext uri="{0D108BD9-81ED-4DB2-BD59-A6C34878D82A}">
                    <a16:rowId xmlns:a16="http://schemas.microsoft.com/office/drawing/2014/main" val="2199112365"/>
                  </a:ext>
                </a:extLst>
              </a:tr>
              <a:tr h="226160">
                <a:tc>
                  <a:txBody>
                    <a:bodyPr/>
                    <a:lstStyle/>
                    <a:p>
                      <a:r>
                        <a:rPr lang="es-ES_tradnl" sz="1200">
                          <a:latin typeface="Texta Alt Book" panose="00000400000000000000" pitchFamily="50" charset="0"/>
                        </a:rPr>
                        <a:t>Número de Fax</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06505695"/>
                  </a:ext>
                </a:extLst>
              </a:tr>
              <a:tr h="226160">
                <a:tc>
                  <a:txBody>
                    <a:bodyPr/>
                    <a:lstStyle/>
                    <a:p>
                      <a:r>
                        <a:rPr lang="es-ES_tradnl" sz="1200">
                          <a:latin typeface="Texta Alt Book" panose="00000400000000000000" pitchFamily="50" charset="0"/>
                        </a:rPr>
                        <a:t>Persona con dificultades orales o auditivas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rgbClr val="CCECFF"/>
                    </a:solidFill>
                  </a:tcPr>
                </a:tc>
                <a:extLst>
                  <a:ext uri="{0D108BD9-81ED-4DB2-BD59-A6C34878D82A}">
                    <a16:rowId xmlns:a16="http://schemas.microsoft.com/office/drawing/2014/main" val="2210234813"/>
                  </a:ext>
                </a:extLst>
              </a:tr>
              <a:tr h="226160">
                <a:tc>
                  <a:txBody>
                    <a:bodyPr/>
                    <a:lstStyle/>
                    <a:p>
                      <a:r>
                        <a:rPr lang="es-ES" sz="1200">
                          <a:latin typeface="Texta Alt Book" panose="00000400000000000000" pitchFamily="50" charset="0"/>
                        </a:rPr>
                        <a:t>Empleado desconoce el titular (</a:t>
                      </a:r>
                      <a:r>
                        <a:rPr lang="es-ES" sz="1200" err="1">
                          <a:latin typeface="Texta Alt Book" panose="00000400000000000000" pitchFamily="50" charset="0"/>
                        </a:rPr>
                        <a:t>Llam</a:t>
                      </a:r>
                      <a:r>
                        <a:rPr lang="es-ES" sz="1200">
                          <a:latin typeface="Texta Alt Book" panose="00000400000000000000" pitchFamily="50" charset="0"/>
                        </a:rPr>
                        <a:t>. Otro horario)</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87655152"/>
                  </a:ext>
                </a:extLst>
              </a:tr>
              <a:tr h="226160">
                <a:tc>
                  <a:txBody>
                    <a:bodyPr/>
                    <a:lstStyle/>
                    <a:p>
                      <a:r>
                        <a:rPr lang="es-ES_tradnl" sz="1200">
                          <a:latin typeface="Texta Alt Book" panose="00000400000000000000" pitchFamily="50" charset="0"/>
                        </a:rPr>
                        <a:t>Otros motivos de </a:t>
                      </a:r>
                      <a:r>
                        <a:rPr lang="es-ES_tradnl" sz="1200" err="1">
                          <a:latin typeface="Texta Alt Book" panose="00000400000000000000" pitchFamily="50" charset="0"/>
                        </a:rPr>
                        <a:t>ilocalización</a:t>
                      </a:r>
                      <a:endParaRPr lang="es-ES_tradnl" sz="1200">
                        <a:latin typeface="Texta Alt Book" panose="00000400000000000000" pitchFamily="50"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rgbClr val="CCECFF"/>
                    </a:solidFill>
                  </a:tcPr>
                </a:tc>
                <a:extLst>
                  <a:ext uri="{0D108BD9-81ED-4DB2-BD59-A6C34878D82A}">
                    <a16:rowId xmlns:a16="http://schemas.microsoft.com/office/drawing/2014/main" val="3175558935"/>
                  </a:ext>
                </a:extLst>
              </a:tr>
              <a:tr h="226160">
                <a:tc>
                  <a:txBody>
                    <a:bodyPr/>
                    <a:lstStyle/>
                    <a:p>
                      <a:r>
                        <a:rPr lang="es-ES_tradnl" sz="1200">
                          <a:latin typeface="Texta Alt Book" panose="00000400000000000000" pitchFamily="50" charset="0"/>
                        </a:rPr>
                        <a:t>Persona no receptiva</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57870035"/>
                  </a:ext>
                </a:extLst>
              </a:tr>
              <a:tr h="226160">
                <a:tc>
                  <a:txBody>
                    <a:bodyPr/>
                    <a:lstStyle/>
                    <a:p>
                      <a:r>
                        <a:rPr lang="es-ES_tradnl" sz="1200">
                          <a:latin typeface="Texta Alt Book" panose="00000400000000000000" pitchFamily="50" charset="0"/>
                        </a:rPr>
                        <a:t>Fallecido</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rgbClr val="CCECFF"/>
                    </a:solidFill>
                  </a:tcPr>
                </a:tc>
                <a:extLst>
                  <a:ext uri="{0D108BD9-81ED-4DB2-BD59-A6C34878D82A}">
                    <a16:rowId xmlns:a16="http://schemas.microsoft.com/office/drawing/2014/main" val="2315478816"/>
                  </a:ext>
                </a:extLst>
              </a:tr>
              <a:tr h="226160">
                <a:tc>
                  <a:txBody>
                    <a:bodyPr/>
                    <a:lstStyle/>
                    <a:p>
                      <a:r>
                        <a:rPr lang="es-ES_tradnl" sz="1200">
                          <a:latin typeface="Texta Alt Book" panose="00000400000000000000" pitchFamily="50" charset="0"/>
                        </a:rPr>
                        <a:t>Ficha duplicada</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3426539"/>
                  </a:ext>
                </a:extLst>
              </a:tr>
            </a:tbl>
          </a:graphicData>
        </a:graphic>
      </p:graphicFrame>
    </p:spTree>
    <p:extLst>
      <p:ext uri="{BB962C8B-B14F-4D97-AF65-F5344CB8AC3E}">
        <p14:creationId xmlns:p14="http://schemas.microsoft.com/office/powerpoint/2010/main" val="23901722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magen que contiene Logotipo&#10;&#10;Descripción generada automáticamente">
            <a:extLst>
              <a:ext uri="{FF2B5EF4-FFF2-40B4-BE49-F238E27FC236}">
                <a16:creationId xmlns:a16="http://schemas.microsoft.com/office/drawing/2014/main" id="{47D364A9-1F26-1DD0-2BEE-CC505C0EEB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603179">
            <a:off x="9152808" y="6137177"/>
            <a:ext cx="1336511" cy="1155029"/>
          </a:xfrm>
          <a:prstGeom prst="rect">
            <a:avLst/>
          </a:prstGeom>
        </p:spPr>
      </p:pic>
      <p:sp>
        <p:nvSpPr>
          <p:cNvPr id="11" name="Marcador de número de diapositiva 1">
            <a:extLst>
              <a:ext uri="{FF2B5EF4-FFF2-40B4-BE49-F238E27FC236}">
                <a16:creationId xmlns:a16="http://schemas.microsoft.com/office/drawing/2014/main" id="{B310ABA0-A2D7-299F-E14A-4A04577E45FA}"/>
              </a:ext>
            </a:extLst>
          </p:cNvPr>
          <p:cNvSpPr>
            <a:spLocks noGrp="1"/>
          </p:cNvSpPr>
          <p:nvPr>
            <p:ph type="sldNum" sz="quarter" idx="12"/>
          </p:nvPr>
        </p:nvSpPr>
        <p:spPr>
          <a:xfrm>
            <a:off x="9492439" y="6608999"/>
            <a:ext cx="479426" cy="365125"/>
          </a:xfrm>
        </p:spPr>
        <p:txBody>
          <a:bodyPr/>
          <a:lstStyle/>
          <a:p>
            <a:fld id="{B67A785B-7D4F-4E2B-A288-83329498BEF2}" type="slidenum">
              <a:rPr lang="es-ES" sz="700">
                <a:solidFill>
                  <a:schemeClr val="bg1"/>
                </a:solidFill>
              </a:rPr>
              <a:t>54</a:t>
            </a:fld>
            <a:r>
              <a:rPr lang="es-ES" sz="700">
                <a:solidFill>
                  <a:schemeClr val="bg1"/>
                </a:solidFill>
              </a:rPr>
              <a:t>/51</a:t>
            </a:r>
          </a:p>
        </p:txBody>
      </p:sp>
      <p:graphicFrame>
        <p:nvGraphicFramePr>
          <p:cNvPr id="13" name="Tabla 3">
            <a:extLst>
              <a:ext uri="{FF2B5EF4-FFF2-40B4-BE49-F238E27FC236}">
                <a16:creationId xmlns:a16="http://schemas.microsoft.com/office/drawing/2014/main" id="{4C367836-9026-43CE-BE29-D6B0E62518EC}"/>
              </a:ext>
            </a:extLst>
          </p:cNvPr>
          <p:cNvGraphicFramePr>
            <a:graphicFrameLocks noGrp="1"/>
          </p:cNvGraphicFramePr>
          <p:nvPr>
            <p:extLst>
              <p:ext uri="{D42A27DB-BD31-4B8C-83A1-F6EECF244321}">
                <p14:modId xmlns:p14="http://schemas.microsoft.com/office/powerpoint/2010/main" val="3454348546"/>
              </p:ext>
            </p:extLst>
          </p:nvPr>
        </p:nvGraphicFramePr>
        <p:xfrm>
          <a:off x="1959294" y="1777734"/>
          <a:ext cx="6486085" cy="4545744"/>
        </p:xfrm>
        <a:graphic>
          <a:graphicData uri="http://schemas.openxmlformats.org/drawingml/2006/table">
            <a:tbl>
              <a:tblPr firstRow="1" bandRow="1">
                <a:tableStyleId>{2D5ABB26-0587-4C30-8999-92F81FD0307C}</a:tableStyleId>
              </a:tblPr>
              <a:tblGrid>
                <a:gridCol w="6486085">
                  <a:extLst>
                    <a:ext uri="{9D8B030D-6E8A-4147-A177-3AD203B41FA5}">
                      <a16:colId xmlns:a16="http://schemas.microsoft.com/office/drawing/2014/main" val="1406398341"/>
                    </a:ext>
                  </a:extLst>
                </a:gridCol>
              </a:tblGrid>
              <a:tr h="309024">
                <a:tc>
                  <a:txBody>
                    <a:bodyPr/>
                    <a:lstStyle/>
                    <a:p>
                      <a:r>
                        <a:rPr lang="es-ES" sz="1400" b="1" i="0">
                          <a:solidFill>
                            <a:srgbClr val="1860F0"/>
                          </a:solidFill>
                          <a:latin typeface="Texta Alt Book" pitchFamily="2" charset="77"/>
                        </a:rPr>
                        <a:t>Disparadores automáticos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89327575"/>
                  </a:ext>
                </a:extLst>
              </a:tr>
              <a:tr h="477583">
                <a:tc>
                  <a:txBody>
                    <a:bodyPr/>
                    <a:lstStyle/>
                    <a:p>
                      <a:r>
                        <a:rPr lang="es-ES" sz="1400" b="0" i="0" kern="1200">
                          <a:solidFill>
                            <a:schemeClr val="tx1"/>
                          </a:solidFill>
                          <a:effectLst/>
                          <a:latin typeface="Texta Alt Book" pitchFamily="2" charset="77"/>
                          <a:ea typeface="+mn-ea"/>
                          <a:cs typeface="+mn-cs"/>
                        </a:rPr>
                        <a:t>Estos eventos, se pueden programar para hacer multitud de funciones diversas al finalizar una gestión, o durante esta.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7997681"/>
                  </a:ext>
                </a:extLst>
              </a:tr>
              <a:tr h="280931">
                <a:tc>
                  <a:txBody>
                    <a:bodyPr/>
                    <a:lstStyle/>
                    <a:p>
                      <a:r>
                        <a:rPr lang="es-ES" sz="1400" b="1" i="0" kern="1200">
                          <a:solidFill>
                            <a:srgbClr val="1860F0"/>
                          </a:solidFill>
                          <a:effectLst/>
                          <a:latin typeface="Texta Alt Book" pitchFamily="2" charset="77"/>
                          <a:ea typeface="+mn-ea"/>
                          <a:cs typeface="+mn-cs"/>
                        </a:rPr>
                        <a:t>Propagaciones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3033204"/>
                  </a:ext>
                </a:extLst>
              </a:tr>
              <a:tr h="4902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0" i="0" kern="1200">
                          <a:solidFill>
                            <a:schemeClr val="tx1"/>
                          </a:solidFill>
                          <a:effectLst/>
                          <a:latin typeface="Texta Alt Book" pitchFamily="2" charset="77"/>
                          <a:ea typeface="+mn-ea"/>
                          <a:cs typeface="+mn-cs"/>
                        </a:rPr>
                        <a:t>Las propagaciones se pueden configurar para cada campaña, y sirven para pasar registros de una campaña a otra, en función de cómo termine la gestión en la campaña origen.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6764579"/>
                  </a:ext>
                </a:extLst>
              </a:tr>
              <a:tr h="280931">
                <a:tc>
                  <a:txBody>
                    <a:bodyPr/>
                    <a:lstStyle/>
                    <a:p>
                      <a:r>
                        <a:rPr lang="es-ES" sz="1400" b="1" i="0" kern="1200">
                          <a:solidFill>
                            <a:srgbClr val="1860F0"/>
                          </a:solidFill>
                          <a:effectLst/>
                          <a:latin typeface="Texta Alt Book" pitchFamily="2" charset="77"/>
                          <a:ea typeface="+mn-ea"/>
                          <a:cs typeface="+mn-cs"/>
                        </a:rPr>
                        <a:t>Envío de Emails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0226029"/>
                  </a:ext>
                </a:extLst>
              </a:tr>
              <a:tr h="490206">
                <a:tc>
                  <a:txBody>
                    <a:bodyPr/>
                    <a:lstStyle/>
                    <a:p>
                      <a:r>
                        <a:rPr lang="es-ES" sz="1400" b="0" i="0" kern="1200">
                          <a:solidFill>
                            <a:schemeClr val="tx1"/>
                          </a:solidFill>
                          <a:effectLst/>
                          <a:latin typeface="Texta Alt Book" pitchFamily="2" charset="77"/>
                          <a:ea typeface="+mn-ea"/>
                          <a:cs typeface="+mn-cs"/>
                        </a:rPr>
                        <a:t>Podemos configurar el envío de emails automáticos en base a unas plantillas previamente creadas e incluir adjuntos pre confeccionados al vuelo en el mismo script de la campaña.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3069694"/>
                  </a:ext>
                </a:extLst>
              </a:tr>
              <a:tr h="280931">
                <a:tc>
                  <a:txBody>
                    <a:bodyPr/>
                    <a:lstStyle/>
                    <a:p>
                      <a:r>
                        <a:rPr lang="es-ES" sz="1400" b="1" i="0" kern="1200">
                          <a:solidFill>
                            <a:srgbClr val="1860F0"/>
                          </a:solidFill>
                          <a:effectLst/>
                          <a:latin typeface="Texta Alt Book" pitchFamily="2" charset="77"/>
                          <a:ea typeface="+mn-ea"/>
                          <a:cs typeface="+mn-cs"/>
                        </a:rPr>
                        <a:t>Envío de SMS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096024"/>
                  </a:ext>
                </a:extLst>
              </a:tr>
              <a:tr h="477583">
                <a:tc>
                  <a:txBody>
                    <a:bodyPr/>
                    <a:lstStyle/>
                    <a:p>
                      <a:r>
                        <a:rPr lang="es-ES" sz="1400" b="0" i="0" kern="1200">
                          <a:solidFill>
                            <a:schemeClr val="tx1"/>
                          </a:solidFill>
                          <a:effectLst/>
                          <a:latin typeface="Texta Alt Book" pitchFamily="2" charset="77"/>
                          <a:ea typeface="+mn-ea"/>
                          <a:cs typeface="+mn-cs"/>
                        </a:rPr>
                        <a:t>Al igual que con los emails, podemos configurar el envío de SMS automáticos en base a unas plantillas ya  creadas.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90497001"/>
                  </a:ext>
                </a:extLst>
              </a:tr>
              <a:tr h="280931">
                <a:tc>
                  <a:txBody>
                    <a:bodyPr/>
                    <a:lstStyle/>
                    <a:p>
                      <a:r>
                        <a:rPr lang="es-ES" sz="1400" b="1" i="0" kern="1200">
                          <a:solidFill>
                            <a:srgbClr val="1860F0"/>
                          </a:solidFill>
                          <a:effectLst/>
                          <a:latin typeface="Texta Alt Book" pitchFamily="2" charset="77"/>
                          <a:ea typeface="+mn-ea"/>
                          <a:cs typeface="+mn-cs"/>
                        </a:rPr>
                        <a:t>Integraciones con </a:t>
                      </a:r>
                      <a:r>
                        <a:rPr lang="es-ES" sz="1400" b="1" i="0" kern="1200" err="1">
                          <a:solidFill>
                            <a:srgbClr val="1860F0"/>
                          </a:solidFill>
                          <a:effectLst/>
                          <a:latin typeface="Texta Alt Book" pitchFamily="2" charset="77"/>
                          <a:ea typeface="+mn-ea"/>
                          <a:cs typeface="+mn-cs"/>
                        </a:rPr>
                        <a:t>Webservice</a:t>
                      </a:r>
                      <a:r>
                        <a:rPr lang="es-ES" sz="1400" b="1" i="0" kern="1200">
                          <a:solidFill>
                            <a:srgbClr val="1860F0"/>
                          </a:solidFill>
                          <a:effectLst/>
                          <a:latin typeface="Texta Alt Book" pitchFamily="2" charset="77"/>
                          <a:ea typeface="+mn-ea"/>
                          <a:cs typeface="+mn-cs"/>
                        </a:rPr>
                        <a:t>/</a:t>
                      </a:r>
                      <a:r>
                        <a:rPr lang="es-ES" sz="1400" b="1" i="0" kern="1200" err="1">
                          <a:solidFill>
                            <a:srgbClr val="1860F0"/>
                          </a:solidFill>
                          <a:effectLst/>
                          <a:latin typeface="Texta Alt Book" pitchFamily="2" charset="77"/>
                          <a:ea typeface="+mn-ea"/>
                          <a:cs typeface="+mn-cs"/>
                        </a:rPr>
                        <a:t>Webhooks</a:t>
                      </a:r>
                      <a:endParaRPr lang="es-ES" sz="1400" b="1" i="0" kern="1200">
                        <a:solidFill>
                          <a:srgbClr val="1860F0"/>
                        </a:solidFill>
                        <a:effectLst/>
                        <a:latin typeface="Texta Alt Book" pitchFamily="2" charset="77"/>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946688"/>
                  </a:ext>
                </a:extLst>
              </a:tr>
              <a:tr h="477583">
                <a:tc>
                  <a:txBody>
                    <a:bodyPr/>
                    <a:lstStyle/>
                    <a:p>
                      <a:r>
                        <a:rPr lang="es-ES" sz="1400" b="0" i="0" kern="1200">
                          <a:solidFill>
                            <a:schemeClr val="tx1"/>
                          </a:solidFill>
                          <a:effectLst/>
                          <a:latin typeface="Texta Alt Book" pitchFamily="2" charset="77"/>
                          <a:ea typeface="+mn-ea"/>
                          <a:cs typeface="+mn-cs"/>
                        </a:rPr>
                        <a:t>Envío de datos, relacionados con la gestión del contacto de esta campaña, que se pueden integrar en otros programas como por ejemplo </a:t>
                      </a:r>
                      <a:r>
                        <a:rPr lang="es-ES" sz="1400" b="0" i="0" kern="1200" err="1">
                          <a:solidFill>
                            <a:schemeClr val="tx1"/>
                          </a:solidFill>
                          <a:effectLst/>
                          <a:latin typeface="Texta Alt Book" pitchFamily="2" charset="77"/>
                          <a:ea typeface="+mn-ea"/>
                          <a:cs typeface="+mn-cs"/>
                        </a:rPr>
                        <a:t>Teams</a:t>
                      </a:r>
                      <a:r>
                        <a:rPr lang="es-ES" sz="1400" b="0" i="0" kern="1200">
                          <a:solidFill>
                            <a:schemeClr val="tx1"/>
                          </a:solidFill>
                          <a:effectLst/>
                          <a:latin typeface="Texta Alt Book" pitchFamily="2" charset="77"/>
                          <a:ea typeface="+mn-ea"/>
                          <a:cs typeface="+mn-cs"/>
                        </a:rPr>
                        <a:t>, </a:t>
                      </a:r>
                      <a:r>
                        <a:rPr lang="es-ES" sz="1400" b="0" i="0" kern="1200" err="1">
                          <a:solidFill>
                            <a:schemeClr val="tx1"/>
                          </a:solidFill>
                          <a:effectLst/>
                          <a:latin typeface="Texta Alt Book" pitchFamily="2" charset="77"/>
                          <a:ea typeface="+mn-ea"/>
                          <a:cs typeface="+mn-cs"/>
                        </a:rPr>
                        <a:t>Slack</a:t>
                      </a:r>
                      <a:r>
                        <a:rPr lang="es-ES" sz="1400" b="0" i="0" kern="1200">
                          <a:solidFill>
                            <a:schemeClr val="tx1"/>
                          </a:solidFill>
                          <a:effectLst/>
                          <a:latin typeface="Texta Alt Book" pitchFamily="2" charset="77"/>
                          <a:ea typeface="+mn-ea"/>
                          <a:cs typeface="+mn-cs"/>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5422537"/>
                  </a:ext>
                </a:extLst>
              </a:tr>
            </a:tbl>
          </a:graphicData>
        </a:graphic>
      </p:graphicFrame>
      <p:grpSp>
        <p:nvGrpSpPr>
          <p:cNvPr id="25" name="Grupo 24">
            <a:extLst>
              <a:ext uri="{FF2B5EF4-FFF2-40B4-BE49-F238E27FC236}">
                <a16:creationId xmlns:a16="http://schemas.microsoft.com/office/drawing/2014/main" id="{993606B1-C6DD-954D-E4BA-0A1CF15E560A}"/>
              </a:ext>
            </a:extLst>
          </p:cNvPr>
          <p:cNvGrpSpPr/>
          <p:nvPr/>
        </p:nvGrpSpPr>
        <p:grpSpPr>
          <a:xfrm>
            <a:off x="0" y="328780"/>
            <a:ext cx="11090865" cy="7781959"/>
            <a:chOff x="0" y="328780"/>
            <a:chExt cx="11090865" cy="7781959"/>
          </a:xfrm>
        </p:grpSpPr>
        <p:pic>
          <p:nvPicPr>
            <p:cNvPr id="26" name="Imagen 25" descr="Icono&#10;&#10;Descripción generada automáticamente">
              <a:extLst>
                <a:ext uri="{FF2B5EF4-FFF2-40B4-BE49-F238E27FC236}">
                  <a16:creationId xmlns:a16="http://schemas.microsoft.com/office/drawing/2014/main" id="{FE556652-5C4A-5015-07AC-6E83C48C29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grpSp>
          <p:nvGrpSpPr>
            <p:cNvPr id="27" name="Grupo 26">
              <a:extLst>
                <a:ext uri="{FF2B5EF4-FFF2-40B4-BE49-F238E27FC236}">
                  <a16:creationId xmlns:a16="http://schemas.microsoft.com/office/drawing/2014/main" id="{69898F8E-43FA-04C9-FD81-A2494EC8B419}"/>
                </a:ext>
              </a:extLst>
            </p:cNvPr>
            <p:cNvGrpSpPr/>
            <p:nvPr/>
          </p:nvGrpSpPr>
          <p:grpSpPr>
            <a:xfrm>
              <a:off x="0" y="328780"/>
              <a:ext cx="11090865" cy="7781959"/>
              <a:chOff x="0" y="328780"/>
              <a:chExt cx="11090865" cy="7781959"/>
            </a:xfrm>
          </p:grpSpPr>
          <p:sp>
            <p:nvSpPr>
              <p:cNvPr id="28" name="Marcador de número de diapositiva 1">
                <a:extLst>
                  <a:ext uri="{FF2B5EF4-FFF2-40B4-BE49-F238E27FC236}">
                    <a16:creationId xmlns:a16="http://schemas.microsoft.com/office/drawing/2014/main" id="{BD4F49E1-5863-C8D4-22EC-FD0513AB9A58}"/>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54</a:t>
                </a:fld>
                <a:r>
                  <a:rPr lang="es-ES" sz="1050">
                    <a:solidFill>
                      <a:srgbClr val="18191E"/>
                    </a:solidFill>
                    <a:latin typeface="Texta Alt Medium" pitchFamily="2" charset="77"/>
                  </a:rPr>
                  <a:t>/53</a:t>
                </a:r>
              </a:p>
            </p:txBody>
          </p:sp>
          <p:grpSp>
            <p:nvGrpSpPr>
              <p:cNvPr id="29" name="Grupo 28">
                <a:extLst>
                  <a:ext uri="{FF2B5EF4-FFF2-40B4-BE49-F238E27FC236}">
                    <a16:creationId xmlns:a16="http://schemas.microsoft.com/office/drawing/2014/main" id="{2B63917A-4E3A-8117-19E1-C47ED6FFB25A}"/>
                  </a:ext>
                </a:extLst>
              </p:cNvPr>
              <p:cNvGrpSpPr/>
              <p:nvPr/>
            </p:nvGrpSpPr>
            <p:grpSpPr>
              <a:xfrm>
                <a:off x="0" y="328780"/>
                <a:ext cx="11090865" cy="7781959"/>
                <a:chOff x="0" y="328780"/>
                <a:chExt cx="11090865" cy="7781959"/>
              </a:xfrm>
            </p:grpSpPr>
            <p:grpSp>
              <p:nvGrpSpPr>
                <p:cNvPr id="30" name="Grupo 29">
                  <a:extLst>
                    <a:ext uri="{FF2B5EF4-FFF2-40B4-BE49-F238E27FC236}">
                      <a16:creationId xmlns:a16="http://schemas.microsoft.com/office/drawing/2014/main" id="{0A26D5BB-ECD9-D4C2-E81B-4C6E62F34AD8}"/>
                    </a:ext>
                  </a:extLst>
                </p:cNvPr>
                <p:cNvGrpSpPr/>
                <p:nvPr/>
              </p:nvGrpSpPr>
              <p:grpSpPr>
                <a:xfrm>
                  <a:off x="252000" y="328780"/>
                  <a:ext cx="9440664" cy="6204139"/>
                  <a:chOff x="252000" y="328780"/>
                  <a:chExt cx="9440664" cy="6204139"/>
                </a:xfrm>
              </p:grpSpPr>
              <p:sp>
                <p:nvSpPr>
                  <p:cNvPr id="33" name="Rectángulo 32">
                    <a:extLst>
                      <a:ext uri="{FF2B5EF4-FFF2-40B4-BE49-F238E27FC236}">
                        <a16:creationId xmlns:a16="http://schemas.microsoft.com/office/drawing/2014/main" id="{84F8FC02-B8D1-FF26-A1D5-6CCE54AB2430}"/>
                      </a:ext>
                    </a:extLst>
                  </p:cNvPr>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34" name="Rectángulo 33">
                    <a:extLst>
                      <a:ext uri="{FF2B5EF4-FFF2-40B4-BE49-F238E27FC236}">
                        <a16:creationId xmlns:a16="http://schemas.microsoft.com/office/drawing/2014/main" id="{AD97E06A-F787-FE25-C0CE-61EDB8381647}"/>
                      </a:ext>
                    </a:extLst>
                  </p:cNvPr>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35" name="Rectángulo 34">
                    <a:extLst>
                      <a:ext uri="{FF2B5EF4-FFF2-40B4-BE49-F238E27FC236}">
                        <a16:creationId xmlns:a16="http://schemas.microsoft.com/office/drawing/2014/main" id="{2B7F93F2-8DBA-2D15-539A-401FE42AA597}"/>
                      </a:ext>
                    </a:extLst>
                  </p:cNvPr>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36" name="Rectángulo 35">
                    <a:extLst>
                      <a:ext uri="{FF2B5EF4-FFF2-40B4-BE49-F238E27FC236}">
                        <a16:creationId xmlns:a16="http://schemas.microsoft.com/office/drawing/2014/main" id="{627249D3-6DD0-3302-30F7-B56B5BD85AD4}"/>
                      </a:ext>
                    </a:extLst>
                  </p:cNvPr>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31" name="Imagen 30" descr="Dibujo de la tierra desde el espacio&#10;&#10;Descripción generada automáticamente con confianza baja">
                  <a:extLst>
                    <a:ext uri="{FF2B5EF4-FFF2-40B4-BE49-F238E27FC236}">
                      <a16:creationId xmlns:a16="http://schemas.microsoft.com/office/drawing/2014/main" id="{11836639-5663-9AB4-752C-D2E9CB9DD3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32" name="CuadroTexto 31">
                  <a:extLst>
                    <a:ext uri="{FF2B5EF4-FFF2-40B4-BE49-F238E27FC236}">
                      <a16:creationId xmlns:a16="http://schemas.microsoft.com/office/drawing/2014/main" id="{1597E3C2-11CB-5780-220E-7B24F3D1CAA9}"/>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grpSp>
      </p:grpSp>
      <p:sp>
        <p:nvSpPr>
          <p:cNvPr id="18" name="TextBox 29">
            <a:hlinkClick r:id="rId5" action="ppaction://hlinksldjump"/>
            <a:extLst>
              <a:ext uri="{FF2B5EF4-FFF2-40B4-BE49-F238E27FC236}">
                <a16:creationId xmlns:a16="http://schemas.microsoft.com/office/drawing/2014/main" id="{BADB37AA-FDCE-AC37-7041-445F5EFC4823}"/>
              </a:ext>
            </a:extLst>
          </p:cNvPr>
          <p:cNvSpPr txBox="1"/>
          <p:nvPr/>
        </p:nvSpPr>
        <p:spPr>
          <a:xfrm>
            <a:off x="0" y="709200"/>
            <a:ext cx="9906000" cy="677108"/>
          </a:xfrm>
          <a:prstGeom prst="rect">
            <a:avLst/>
          </a:prstGeom>
          <a:noFill/>
        </p:spPr>
        <p:txBody>
          <a:bodyPr wrap="square" rtlCol="0">
            <a:spAutoFit/>
          </a:bodyPr>
          <a:lstStyle/>
          <a:p>
            <a:pPr algn="ctr" defTabSz="185714">
              <a:defRPr/>
            </a:pPr>
            <a:r>
              <a:rPr lang="en-US" sz="2000" b="1">
                <a:solidFill>
                  <a:schemeClr val="tx1">
                    <a:lumMod val="90000"/>
                    <a:lumOff val="10000"/>
                  </a:schemeClr>
                </a:solidFill>
                <a:latin typeface="Texta Alt Book" pitchFamily="2" charset="77"/>
                <a:cs typeface="Fredoka Medium" pitchFamily="2" charset="-79"/>
              </a:rPr>
              <a:t>VALOR DIFERENCIAL – GUC CONTACT CENTER</a:t>
            </a:r>
          </a:p>
          <a:p>
            <a:pPr algn="ctr" defTabSz="185714">
              <a:defRPr/>
            </a:pPr>
            <a:r>
              <a:rPr lang="es-ES" b="1">
                <a:solidFill>
                  <a:srgbClr val="1860F0"/>
                </a:solidFill>
                <a:latin typeface="Texta Alt Book" pitchFamily="2" charset="77"/>
                <a:cs typeface="Fredoka Medium" pitchFamily="2" charset="-79"/>
              </a:rPr>
              <a:t>DISPARADORES AUTOMÁTICOS</a:t>
            </a:r>
            <a:endParaRPr lang="en-US" b="1">
              <a:solidFill>
                <a:schemeClr val="tx1">
                  <a:lumMod val="90000"/>
                  <a:lumOff val="10000"/>
                </a:schemeClr>
              </a:solidFill>
              <a:latin typeface="Texta Alt Book" pitchFamily="2" charset="77"/>
              <a:cs typeface="Fredoka Medium" pitchFamily="2" charset="-79"/>
            </a:endParaRPr>
          </a:p>
        </p:txBody>
      </p:sp>
    </p:spTree>
    <p:extLst>
      <p:ext uri="{BB962C8B-B14F-4D97-AF65-F5344CB8AC3E}">
        <p14:creationId xmlns:p14="http://schemas.microsoft.com/office/powerpoint/2010/main" val="4102753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nterfaz de usuario gráfica, Texto, Aplicación&#10;&#10;Descripción generada automáticamente">
            <a:extLst>
              <a:ext uri="{FF2B5EF4-FFF2-40B4-BE49-F238E27FC236}">
                <a16:creationId xmlns:a16="http://schemas.microsoft.com/office/drawing/2014/main" id="{F2FB089C-76F1-4FE6-987D-015337AD4513}"/>
              </a:ext>
            </a:extLst>
          </p:cNvPr>
          <p:cNvPicPr>
            <a:picLocks noChangeAspect="1"/>
          </p:cNvPicPr>
          <p:nvPr/>
        </p:nvPicPr>
        <p:blipFill rotWithShape="1">
          <a:blip r:embed="rId2">
            <a:extLst>
              <a:ext uri="{28A0092B-C50C-407E-A947-70E740481C1C}">
                <a14:useLocalDpi xmlns:a14="http://schemas.microsoft.com/office/drawing/2010/main" val="0"/>
              </a:ext>
            </a:extLst>
          </a:blip>
          <a:srcRect b="2485"/>
          <a:stretch/>
        </p:blipFill>
        <p:spPr>
          <a:xfrm>
            <a:off x="3043316" y="2086314"/>
            <a:ext cx="4528002" cy="4187486"/>
          </a:xfrm>
          <a:prstGeom prst="rect">
            <a:avLst/>
          </a:prstGeom>
        </p:spPr>
      </p:pic>
      <p:sp>
        <p:nvSpPr>
          <p:cNvPr id="14" name="Marcador de número de diapositiva 1">
            <a:extLst>
              <a:ext uri="{FF2B5EF4-FFF2-40B4-BE49-F238E27FC236}">
                <a16:creationId xmlns:a16="http://schemas.microsoft.com/office/drawing/2014/main" id="{CBB8538E-947C-4802-7428-464AA359A292}"/>
              </a:ext>
            </a:extLst>
          </p:cNvPr>
          <p:cNvSpPr>
            <a:spLocks noGrp="1"/>
          </p:cNvSpPr>
          <p:nvPr>
            <p:ph type="sldNum" sz="quarter" idx="12"/>
          </p:nvPr>
        </p:nvSpPr>
        <p:spPr>
          <a:xfrm>
            <a:off x="9492439" y="6608999"/>
            <a:ext cx="479426" cy="365125"/>
          </a:xfrm>
        </p:spPr>
        <p:txBody>
          <a:bodyPr/>
          <a:lstStyle/>
          <a:p>
            <a:fld id="{B67A785B-7D4F-4E2B-A288-83329498BEF2}" type="slidenum">
              <a:rPr lang="es-ES" sz="700">
                <a:solidFill>
                  <a:schemeClr val="bg1"/>
                </a:solidFill>
              </a:rPr>
              <a:t>55</a:t>
            </a:fld>
            <a:r>
              <a:rPr lang="es-ES" sz="700">
                <a:solidFill>
                  <a:schemeClr val="bg1"/>
                </a:solidFill>
              </a:rPr>
              <a:t>/51</a:t>
            </a:r>
          </a:p>
        </p:txBody>
      </p:sp>
      <p:grpSp>
        <p:nvGrpSpPr>
          <p:cNvPr id="19" name="Grupo 18">
            <a:extLst>
              <a:ext uri="{FF2B5EF4-FFF2-40B4-BE49-F238E27FC236}">
                <a16:creationId xmlns:a16="http://schemas.microsoft.com/office/drawing/2014/main" id="{6F4740EA-4768-8946-0CFA-7B9B42EAB461}"/>
              </a:ext>
            </a:extLst>
          </p:cNvPr>
          <p:cNvGrpSpPr/>
          <p:nvPr/>
        </p:nvGrpSpPr>
        <p:grpSpPr>
          <a:xfrm>
            <a:off x="0" y="328780"/>
            <a:ext cx="11090865" cy="7781959"/>
            <a:chOff x="0" y="328780"/>
            <a:chExt cx="11090865" cy="7781959"/>
          </a:xfrm>
        </p:grpSpPr>
        <p:pic>
          <p:nvPicPr>
            <p:cNvPr id="20" name="Imagen 19" descr="Icono&#10;&#10;Descripción generada automáticamente">
              <a:extLst>
                <a:ext uri="{FF2B5EF4-FFF2-40B4-BE49-F238E27FC236}">
                  <a16:creationId xmlns:a16="http://schemas.microsoft.com/office/drawing/2014/main" id="{2B3D44DA-6AE0-491D-FD27-F283E82AE6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grpSp>
          <p:nvGrpSpPr>
            <p:cNvPr id="21" name="Grupo 20">
              <a:extLst>
                <a:ext uri="{FF2B5EF4-FFF2-40B4-BE49-F238E27FC236}">
                  <a16:creationId xmlns:a16="http://schemas.microsoft.com/office/drawing/2014/main" id="{F6A8011F-EF5C-CAA1-9D9E-0C7589CAF71F}"/>
                </a:ext>
              </a:extLst>
            </p:cNvPr>
            <p:cNvGrpSpPr/>
            <p:nvPr/>
          </p:nvGrpSpPr>
          <p:grpSpPr>
            <a:xfrm>
              <a:off x="0" y="328780"/>
              <a:ext cx="11090865" cy="7781959"/>
              <a:chOff x="0" y="328780"/>
              <a:chExt cx="11090865" cy="7781959"/>
            </a:xfrm>
          </p:grpSpPr>
          <p:sp>
            <p:nvSpPr>
              <p:cNvPr id="22" name="Marcador de número de diapositiva 1">
                <a:extLst>
                  <a:ext uri="{FF2B5EF4-FFF2-40B4-BE49-F238E27FC236}">
                    <a16:creationId xmlns:a16="http://schemas.microsoft.com/office/drawing/2014/main" id="{601174FB-A8FD-8DE1-4B8C-25EC91DCBE71}"/>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55</a:t>
                </a:fld>
                <a:r>
                  <a:rPr lang="es-ES" sz="1050">
                    <a:solidFill>
                      <a:srgbClr val="18191E"/>
                    </a:solidFill>
                    <a:latin typeface="Texta Alt Medium" pitchFamily="2" charset="77"/>
                  </a:rPr>
                  <a:t>/53</a:t>
                </a:r>
              </a:p>
            </p:txBody>
          </p:sp>
          <p:grpSp>
            <p:nvGrpSpPr>
              <p:cNvPr id="23" name="Grupo 22">
                <a:extLst>
                  <a:ext uri="{FF2B5EF4-FFF2-40B4-BE49-F238E27FC236}">
                    <a16:creationId xmlns:a16="http://schemas.microsoft.com/office/drawing/2014/main" id="{9241CCF5-9546-5656-4812-8C9F054D06CE}"/>
                  </a:ext>
                </a:extLst>
              </p:cNvPr>
              <p:cNvGrpSpPr/>
              <p:nvPr/>
            </p:nvGrpSpPr>
            <p:grpSpPr>
              <a:xfrm>
                <a:off x="0" y="328780"/>
                <a:ext cx="11090865" cy="7781959"/>
                <a:chOff x="0" y="328780"/>
                <a:chExt cx="11090865" cy="7781959"/>
              </a:xfrm>
            </p:grpSpPr>
            <p:grpSp>
              <p:nvGrpSpPr>
                <p:cNvPr id="24" name="Grupo 23">
                  <a:extLst>
                    <a:ext uri="{FF2B5EF4-FFF2-40B4-BE49-F238E27FC236}">
                      <a16:creationId xmlns:a16="http://schemas.microsoft.com/office/drawing/2014/main" id="{BB8E05E4-279A-3C50-B0FD-4B31F1B81ED4}"/>
                    </a:ext>
                  </a:extLst>
                </p:cNvPr>
                <p:cNvGrpSpPr/>
                <p:nvPr/>
              </p:nvGrpSpPr>
              <p:grpSpPr>
                <a:xfrm>
                  <a:off x="252000" y="328780"/>
                  <a:ext cx="9440664" cy="6204139"/>
                  <a:chOff x="252000" y="328780"/>
                  <a:chExt cx="9440664" cy="6204139"/>
                </a:xfrm>
              </p:grpSpPr>
              <p:sp>
                <p:nvSpPr>
                  <p:cNvPr id="42" name="Rectángulo 41">
                    <a:extLst>
                      <a:ext uri="{FF2B5EF4-FFF2-40B4-BE49-F238E27FC236}">
                        <a16:creationId xmlns:a16="http://schemas.microsoft.com/office/drawing/2014/main" id="{7C375B8A-30DF-349C-BFDB-CC26A3EEBA5A}"/>
                      </a:ext>
                    </a:extLst>
                  </p:cNvPr>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3" name="Rectángulo 42">
                    <a:extLst>
                      <a:ext uri="{FF2B5EF4-FFF2-40B4-BE49-F238E27FC236}">
                        <a16:creationId xmlns:a16="http://schemas.microsoft.com/office/drawing/2014/main" id="{A4E418D4-796A-6DEC-04E3-CDE5A7FBD4C9}"/>
                      </a:ext>
                    </a:extLst>
                  </p:cNvPr>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4" name="Rectángulo 43">
                    <a:extLst>
                      <a:ext uri="{FF2B5EF4-FFF2-40B4-BE49-F238E27FC236}">
                        <a16:creationId xmlns:a16="http://schemas.microsoft.com/office/drawing/2014/main" id="{EF002A3B-DD3A-E45B-6805-2EAA3C8112C6}"/>
                      </a:ext>
                    </a:extLst>
                  </p:cNvPr>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5" name="Rectángulo 44">
                    <a:extLst>
                      <a:ext uri="{FF2B5EF4-FFF2-40B4-BE49-F238E27FC236}">
                        <a16:creationId xmlns:a16="http://schemas.microsoft.com/office/drawing/2014/main" id="{DBC44C55-565E-CA2F-7A2B-7E15A6ABB566}"/>
                      </a:ext>
                    </a:extLst>
                  </p:cNvPr>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40" name="Imagen 39" descr="Dibujo de la tierra desde el espacio&#10;&#10;Descripción generada automáticamente con confianza baja">
                  <a:extLst>
                    <a:ext uri="{FF2B5EF4-FFF2-40B4-BE49-F238E27FC236}">
                      <a16:creationId xmlns:a16="http://schemas.microsoft.com/office/drawing/2014/main" id="{A13C4BB4-64BC-C959-D70F-DC0154147F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41" name="CuadroTexto 40">
                  <a:extLst>
                    <a:ext uri="{FF2B5EF4-FFF2-40B4-BE49-F238E27FC236}">
                      <a16:creationId xmlns:a16="http://schemas.microsoft.com/office/drawing/2014/main" id="{83258C75-9F31-7A2E-9AF9-8EB22725E587}"/>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grpSp>
      </p:grpSp>
      <p:sp>
        <p:nvSpPr>
          <p:cNvPr id="18" name="TextBox 29">
            <a:hlinkClick r:id="rId5" action="ppaction://hlinksldjump"/>
            <a:extLst>
              <a:ext uri="{FF2B5EF4-FFF2-40B4-BE49-F238E27FC236}">
                <a16:creationId xmlns:a16="http://schemas.microsoft.com/office/drawing/2014/main" id="{50F6FA1B-6F4C-33EB-479C-73761A3813C4}"/>
              </a:ext>
            </a:extLst>
          </p:cNvPr>
          <p:cNvSpPr txBox="1"/>
          <p:nvPr/>
        </p:nvSpPr>
        <p:spPr>
          <a:xfrm>
            <a:off x="0" y="709200"/>
            <a:ext cx="9906000" cy="677108"/>
          </a:xfrm>
          <a:prstGeom prst="rect">
            <a:avLst/>
          </a:prstGeom>
          <a:noFill/>
        </p:spPr>
        <p:txBody>
          <a:bodyPr wrap="square" rtlCol="0">
            <a:spAutoFit/>
          </a:bodyPr>
          <a:lstStyle/>
          <a:p>
            <a:pPr algn="ctr" defTabSz="185714">
              <a:defRPr/>
            </a:pPr>
            <a:r>
              <a:rPr lang="en-US" sz="2000" b="1">
                <a:solidFill>
                  <a:schemeClr val="tx1">
                    <a:lumMod val="90000"/>
                    <a:lumOff val="10000"/>
                  </a:schemeClr>
                </a:solidFill>
                <a:latin typeface="Texta Alt Book" pitchFamily="2" charset="77"/>
                <a:cs typeface="Fredoka Medium" pitchFamily="2" charset="-79"/>
              </a:rPr>
              <a:t>VALOR DIFERENCIAL – GUC CONTACT CENTER</a:t>
            </a:r>
          </a:p>
          <a:p>
            <a:pPr algn="ctr" defTabSz="185714">
              <a:defRPr/>
            </a:pPr>
            <a:r>
              <a:rPr lang="es-ES" b="1">
                <a:solidFill>
                  <a:srgbClr val="1860F0"/>
                </a:solidFill>
                <a:latin typeface="Texta Alt Book" pitchFamily="2" charset="77"/>
                <a:cs typeface="Fredoka Medium" pitchFamily="2" charset="-79"/>
              </a:rPr>
              <a:t>ENCUESTA POST LLAMADA (EPL)</a:t>
            </a:r>
            <a:endParaRPr lang="en-US" b="1">
              <a:solidFill>
                <a:schemeClr val="tx1">
                  <a:lumMod val="90000"/>
                  <a:lumOff val="10000"/>
                </a:schemeClr>
              </a:solidFill>
              <a:latin typeface="Texta Alt Book" pitchFamily="2" charset="77"/>
              <a:cs typeface="Fredoka Medium" pitchFamily="2" charset="-79"/>
            </a:endParaRPr>
          </a:p>
        </p:txBody>
      </p:sp>
      <p:sp>
        <p:nvSpPr>
          <p:cNvPr id="27" name="CuadroTexto 26">
            <a:extLst>
              <a:ext uri="{FF2B5EF4-FFF2-40B4-BE49-F238E27FC236}">
                <a16:creationId xmlns:a16="http://schemas.microsoft.com/office/drawing/2014/main" id="{BBE77894-81E0-8DDE-DA13-0BE4D7BD488A}"/>
              </a:ext>
            </a:extLst>
          </p:cNvPr>
          <p:cNvSpPr txBox="1"/>
          <p:nvPr/>
        </p:nvSpPr>
        <p:spPr>
          <a:xfrm>
            <a:off x="1845733" y="1466369"/>
            <a:ext cx="6240780" cy="523220"/>
          </a:xfrm>
          <a:prstGeom prst="rect">
            <a:avLst/>
          </a:prstGeom>
          <a:noFill/>
        </p:spPr>
        <p:txBody>
          <a:bodyPr wrap="square" rtlCol="0">
            <a:spAutoFit/>
          </a:bodyPr>
          <a:lstStyle/>
          <a:p>
            <a:r>
              <a:rPr lang="es-ES" sz="1400">
                <a:latin typeface="Texta Alt Book" pitchFamily="2" charset="77"/>
              </a:rPr>
              <a:t>Al finalizar una llamada, aparece la Encuesta Post Llamada. También incluido en el canal de chat.</a:t>
            </a:r>
          </a:p>
        </p:txBody>
      </p:sp>
    </p:spTree>
    <p:extLst>
      <p:ext uri="{BB962C8B-B14F-4D97-AF65-F5344CB8AC3E}">
        <p14:creationId xmlns:p14="http://schemas.microsoft.com/office/powerpoint/2010/main" val="17965915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arcador de número de diapositiva 1">
            <a:extLst>
              <a:ext uri="{FF2B5EF4-FFF2-40B4-BE49-F238E27FC236}">
                <a16:creationId xmlns:a16="http://schemas.microsoft.com/office/drawing/2014/main" id="{EE3E04C8-0CFF-A7CC-EDAD-B8E5268E09BE}"/>
              </a:ext>
            </a:extLst>
          </p:cNvPr>
          <p:cNvSpPr>
            <a:spLocks noGrp="1"/>
          </p:cNvSpPr>
          <p:nvPr>
            <p:ph type="sldNum" sz="quarter" idx="12"/>
          </p:nvPr>
        </p:nvSpPr>
        <p:spPr>
          <a:xfrm>
            <a:off x="9492439" y="6608999"/>
            <a:ext cx="479426" cy="365125"/>
          </a:xfrm>
        </p:spPr>
        <p:txBody>
          <a:bodyPr/>
          <a:lstStyle/>
          <a:p>
            <a:fld id="{B67A785B-7D4F-4E2B-A288-83329498BEF2}" type="slidenum">
              <a:rPr lang="es-ES" sz="700">
                <a:solidFill>
                  <a:schemeClr val="bg1"/>
                </a:solidFill>
              </a:rPr>
              <a:t>56</a:t>
            </a:fld>
            <a:r>
              <a:rPr lang="es-ES" sz="700">
                <a:solidFill>
                  <a:schemeClr val="bg1"/>
                </a:solidFill>
              </a:rPr>
              <a:t>/51</a:t>
            </a:r>
          </a:p>
        </p:txBody>
      </p:sp>
      <p:grpSp>
        <p:nvGrpSpPr>
          <p:cNvPr id="18" name="Grupo 17">
            <a:extLst>
              <a:ext uri="{FF2B5EF4-FFF2-40B4-BE49-F238E27FC236}">
                <a16:creationId xmlns:a16="http://schemas.microsoft.com/office/drawing/2014/main" id="{6D5D6A5B-79FB-B70F-E2B3-E2F588605BD4}"/>
              </a:ext>
            </a:extLst>
          </p:cNvPr>
          <p:cNvGrpSpPr/>
          <p:nvPr/>
        </p:nvGrpSpPr>
        <p:grpSpPr>
          <a:xfrm>
            <a:off x="0" y="328780"/>
            <a:ext cx="11090865" cy="7781959"/>
            <a:chOff x="0" y="328780"/>
            <a:chExt cx="11090865" cy="7781959"/>
          </a:xfrm>
        </p:grpSpPr>
        <p:pic>
          <p:nvPicPr>
            <p:cNvPr id="19" name="Imagen 18" descr="Icono&#10;&#10;Descripción generada automáticamente">
              <a:extLst>
                <a:ext uri="{FF2B5EF4-FFF2-40B4-BE49-F238E27FC236}">
                  <a16:creationId xmlns:a16="http://schemas.microsoft.com/office/drawing/2014/main" id="{6AE4D00E-712B-9840-18E1-6A82F009A5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grpSp>
          <p:nvGrpSpPr>
            <p:cNvPr id="20" name="Grupo 19">
              <a:extLst>
                <a:ext uri="{FF2B5EF4-FFF2-40B4-BE49-F238E27FC236}">
                  <a16:creationId xmlns:a16="http://schemas.microsoft.com/office/drawing/2014/main" id="{0870982D-0412-4082-A55A-8A4ECF593303}"/>
                </a:ext>
              </a:extLst>
            </p:cNvPr>
            <p:cNvGrpSpPr/>
            <p:nvPr/>
          </p:nvGrpSpPr>
          <p:grpSpPr>
            <a:xfrm>
              <a:off x="0" y="328780"/>
              <a:ext cx="11090865" cy="7781959"/>
              <a:chOff x="0" y="328780"/>
              <a:chExt cx="11090865" cy="7781959"/>
            </a:xfrm>
          </p:grpSpPr>
          <p:sp>
            <p:nvSpPr>
              <p:cNvPr id="21" name="Marcador de número de diapositiva 1">
                <a:extLst>
                  <a:ext uri="{FF2B5EF4-FFF2-40B4-BE49-F238E27FC236}">
                    <a16:creationId xmlns:a16="http://schemas.microsoft.com/office/drawing/2014/main" id="{FFEF7B1B-3735-934E-2AFE-F7C2DCD90AC3}"/>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56</a:t>
                </a:fld>
                <a:r>
                  <a:rPr lang="es-ES" sz="1050">
                    <a:solidFill>
                      <a:srgbClr val="18191E"/>
                    </a:solidFill>
                    <a:latin typeface="Texta Alt Medium" pitchFamily="2" charset="77"/>
                  </a:rPr>
                  <a:t>/53</a:t>
                </a:r>
              </a:p>
            </p:txBody>
          </p:sp>
          <p:grpSp>
            <p:nvGrpSpPr>
              <p:cNvPr id="22" name="Grupo 21">
                <a:extLst>
                  <a:ext uri="{FF2B5EF4-FFF2-40B4-BE49-F238E27FC236}">
                    <a16:creationId xmlns:a16="http://schemas.microsoft.com/office/drawing/2014/main" id="{97465009-0BB1-4D27-235F-95B63B69680D}"/>
                  </a:ext>
                </a:extLst>
              </p:cNvPr>
              <p:cNvGrpSpPr/>
              <p:nvPr/>
            </p:nvGrpSpPr>
            <p:grpSpPr>
              <a:xfrm>
                <a:off x="0" y="328780"/>
                <a:ext cx="11090865" cy="7781959"/>
                <a:chOff x="0" y="328780"/>
                <a:chExt cx="11090865" cy="7781959"/>
              </a:xfrm>
            </p:grpSpPr>
            <p:grpSp>
              <p:nvGrpSpPr>
                <p:cNvPr id="23" name="Grupo 22">
                  <a:extLst>
                    <a:ext uri="{FF2B5EF4-FFF2-40B4-BE49-F238E27FC236}">
                      <a16:creationId xmlns:a16="http://schemas.microsoft.com/office/drawing/2014/main" id="{A441E1F9-B5BB-23B5-9180-626FA839254E}"/>
                    </a:ext>
                  </a:extLst>
                </p:cNvPr>
                <p:cNvGrpSpPr/>
                <p:nvPr/>
              </p:nvGrpSpPr>
              <p:grpSpPr>
                <a:xfrm>
                  <a:off x="252000" y="328780"/>
                  <a:ext cx="9440664" cy="6204139"/>
                  <a:chOff x="252000" y="328780"/>
                  <a:chExt cx="9440664" cy="6204139"/>
                </a:xfrm>
              </p:grpSpPr>
              <p:sp>
                <p:nvSpPr>
                  <p:cNvPr id="41" name="Rectángulo 40">
                    <a:extLst>
                      <a:ext uri="{FF2B5EF4-FFF2-40B4-BE49-F238E27FC236}">
                        <a16:creationId xmlns:a16="http://schemas.microsoft.com/office/drawing/2014/main" id="{A4D969F8-1DBC-CBF6-826C-D417BB5B96AE}"/>
                      </a:ext>
                    </a:extLst>
                  </p:cNvPr>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2" name="Rectángulo 41">
                    <a:extLst>
                      <a:ext uri="{FF2B5EF4-FFF2-40B4-BE49-F238E27FC236}">
                        <a16:creationId xmlns:a16="http://schemas.microsoft.com/office/drawing/2014/main" id="{BCC2D095-5E08-8618-9F8D-BA2834C87D15}"/>
                      </a:ext>
                    </a:extLst>
                  </p:cNvPr>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3" name="Rectángulo 42">
                    <a:extLst>
                      <a:ext uri="{FF2B5EF4-FFF2-40B4-BE49-F238E27FC236}">
                        <a16:creationId xmlns:a16="http://schemas.microsoft.com/office/drawing/2014/main" id="{ADA3246A-B42E-819D-116B-CDDC325088C5}"/>
                      </a:ext>
                    </a:extLst>
                  </p:cNvPr>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4" name="Rectángulo 43">
                    <a:extLst>
                      <a:ext uri="{FF2B5EF4-FFF2-40B4-BE49-F238E27FC236}">
                        <a16:creationId xmlns:a16="http://schemas.microsoft.com/office/drawing/2014/main" id="{5E0AB92F-FD84-5996-F1C5-03379EFA7FBD}"/>
                      </a:ext>
                    </a:extLst>
                  </p:cNvPr>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26" name="Imagen 25" descr="Dibujo de la tierra desde el espacio&#10;&#10;Descripción generada automáticamente con confianza baja">
                  <a:extLst>
                    <a:ext uri="{FF2B5EF4-FFF2-40B4-BE49-F238E27FC236}">
                      <a16:creationId xmlns:a16="http://schemas.microsoft.com/office/drawing/2014/main" id="{2E567E9C-56D0-96D1-36CD-7E50F52A29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40" name="CuadroTexto 39">
                  <a:extLst>
                    <a:ext uri="{FF2B5EF4-FFF2-40B4-BE49-F238E27FC236}">
                      <a16:creationId xmlns:a16="http://schemas.microsoft.com/office/drawing/2014/main" id="{50655BA4-669C-1D18-DFB6-F80D5E1498C6}"/>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grpSp>
      </p:grpSp>
      <p:sp>
        <p:nvSpPr>
          <p:cNvPr id="30" name="CuadroTexto 29">
            <a:extLst>
              <a:ext uri="{FF2B5EF4-FFF2-40B4-BE49-F238E27FC236}">
                <a16:creationId xmlns:a16="http://schemas.microsoft.com/office/drawing/2014/main" id="{479A40B7-2033-10DC-C917-0A4AA6128120}"/>
              </a:ext>
            </a:extLst>
          </p:cNvPr>
          <p:cNvSpPr txBox="1"/>
          <p:nvPr/>
        </p:nvSpPr>
        <p:spPr>
          <a:xfrm>
            <a:off x="1845733" y="1466369"/>
            <a:ext cx="6790267" cy="738664"/>
          </a:xfrm>
          <a:prstGeom prst="rect">
            <a:avLst/>
          </a:prstGeom>
          <a:noFill/>
        </p:spPr>
        <p:txBody>
          <a:bodyPr wrap="square" rtlCol="0">
            <a:spAutoFit/>
          </a:bodyPr>
          <a:lstStyle/>
          <a:p>
            <a:pPr algn="just"/>
            <a:r>
              <a:rPr lang="es-ES" sz="1400">
                <a:latin typeface="Texta Alt Book" pitchFamily="2" charset="77"/>
              </a:rPr>
              <a:t>GUC </a:t>
            </a:r>
            <a:r>
              <a:rPr lang="es-ES" sz="1400" err="1">
                <a:latin typeface="Texta Alt Book" pitchFamily="2" charset="77"/>
              </a:rPr>
              <a:t>Rest</a:t>
            </a:r>
            <a:r>
              <a:rPr lang="es-ES" sz="1400">
                <a:latin typeface="Texta Alt Book" pitchFamily="2" charset="77"/>
              </a:rPr>
              <a:t> API, es un servicio, que permite la integración con GUC desde plataformas externas, a través de un servicio web. </a:t>
            </a:r>
          </a:p>
          <a:p>
            <a:pPr algn="just"/>
            <a:r>
              <a:rPr lang="es-ES" sz="1400">
                <a:latin typeface="Texta Alt Book" pitchFamily="2" charset="77"/>
              </a:rPr>
              <a:t>Utilizado por portales HTML, CRM o incluso aplicaciones externas.</a:t>
            </a:r>
          </a:p>
        </p:txBody>
      </p:sp>
      <p:sp>
        <p:nvSpPr>
          <p:cNvPr id="33" name="TextBox 29">
            <a:hlinkClick r:id="rId4" action="ppaction://hlinksldjump"/>
            <a:extLst>
              <a:ext uri="{FF2B5EF4-FFF2-40B4-BE49-F238E27FC236}">
                <a16:creationId xmlns:a16="http://schemas.microsoft.com/office/drawing/2014/main" id="{D9AF8293-C967-67A3-FD67-6D62CD0D90ED}"/>
              </a:ext>
            </a:extLst>
          </p:cNvPr>
          <p:cNvSpPr txBox="1"/>
          <p:nvPr/>
        </p:nvSpPr>
        <p:spPr>
          <a:xfrm>
            <a:off x="0" y="709200"/>
            <a:ext cx="9905470" cy="677108"/>
          </a:xfrm>
          <a:prstGeom prst="rect">
            <a:avLst/>
          </a:prstGeom>
          <a:noFill/>
        </p:spPr>
        <p:txBody>
          <a:bodyPr wrap="square" rtlCol="0">
            <a:spAutoFit/>
          </a:bodyPr>
          <a:lstStyle/>
          <a:p>
            <a:pPr algn="ctr" defTabSz="185714">
              <a:defRPr/>
            </a:pPr>
            <a:r>
              <a:rPr lang="en-US" sz="2000" b="1">
                <a:solidFill>
                  <a:schemeClr val="tx1">
                    <a:lumMod val="90000"/>
                    <a:lumOff val="10000"/>
                  </a:schemeClr>
                </a:solidFill>
                <a:latin typeface="Texta Alt Book" pitchFamily="2" charset="77"/>
                <a:cs typeface="Fredoka Medium" pitchFamily="2" charset="-79"/>
              </a:rPr>
              <a:t>VALOR DIFERENCIAL – GUC CONTACT CENTER</a:t>
            </a:r>
          </a:p>
          <a:p>
            <a:pPr algn="ctr" defTabSz="185714">
              <a:defRPr/>
            </a:pPr>
            <a:r>
              <a:rPr lang="es-ES" b="1">
                <a:solidFill>
                  <a:srgbClr val="1860F0"/>
                </a:solidFill>
                <a:latin typeface="Texta Alt Book" pitchFamily="2" charset="77"/>
                <a:cs typeface="Fredoka Medium" pitchFamily="2" charset="-79"/>
              </a:rPr>
              <a:t>GUC REST API</a:t>
            </a:r>
            <a:endParaRPr lang="en-US" b="1">
              <a:solidFill>
                <a:schemeClr val="tx1">
                  <a:lumMod val="90000"/>
                  <a:lumOff val="10000"/>
                </a:schemeClr>
              </a:solidFill>
              <a:latin typeface="Texta Alt Book" pitchFamily="2" charset="77"/>
              <a:cs typeface="Fredoka Medium" pitchFamily="2" charset="-79"/>
            </a:endParaRPr>
          </a:p>
        </p:txBody>
      </p:sp>
      <p:pic>
        <p:nvPicPr>
          <p:cNvPr id="5" name="Imagen 4">
            <a:extLst>
              <a:ext uri="{FF2B5EF4-FFF2-40B4-BE49-F238E27FC236}">
                <a16:creationId xmlns:a16="http://schemas.microsoft.com/office/drawing/2014/main" id="{C8B0DE09-CF25-9B54-BA8D-2A770AA3400E}"/>
              </a:ext>
            </a:extLst>
          </p:cNvPr>
          <p:cNvPicPr>
            <a:picLocks noChangeAspect="1"/>
          </p:cNvPicPr>
          <p:nvPr/>
        </p:nvPicPr>
        <p:blipFill>
          <a:blip r:embed="rId5"/>
          <a:stretch>
            <a:fillRect/>
          </a:stretch>
        </p:blipFill>
        <p:spPr>
          <a:xfrm>
            <a:off x="2505377" y="2789882"/>
            <a:ext cx="5143500" cy="1866900"/>
          </a:xfrm>
          <a:prstGeom prst="rect">
            <a:avLst/>
          </a:prstGeom>
        </p:spPr>
      </p:pic>
    </p:spTree>
    <p:extLst>
      <p:ext uri="{BB962C8B-B14F-4D97-AF65-F5344CB8AC3E}">
        <p14:creationId xmlns:p14="http://schemas.microsoft.com/office/powerpoint/2010/main" val="33894396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arcador de número de diapositiva 1">
            <a:extLst>
              <a:ext uri="{FF2B5EF4-FFF2-40B4-BE49-F238E27FC236}">
                <a16:creationId xmlns:a16="http://schemas.microsoft.com/office/drawing/2014/main" id="{EE3E04C8-0CFF-A7CC-EDAD-B8E5268E09BE}"/>
              </a:ext>
            </a:extLst>
          </p:cNvPr>
          <p:cNvSpPr>
            <a:spLocks noGrp="1"/>
          </p:cNvSpPr>
          <p:nvPr>
            <p:ph type="sldNum" sz="quarter" idx="12"/>
          </p:nvPr>
        </p:nvSpPr>
        <p:spPr>
          <a:xfrm>
            <a:off x="9492439" y="6608999"/>
            <a:ext cx="479426" cy="365125"/>
          </a:xfrm>
        </p:spPr>
        <p:txBody>
          <a:bodyPr/>
          <a:lstStyle/>
          <a:p>
            <a:fld id="{B67A785B-7D4F-4E2B-A288-83329498BEF2}" type="slidenum">
              <a:rPr lang="es-ES" sz="700">
                <a:solidFill>
                  <a:schemeClr val="bg1"/>
                </a:solidFill>
              </a:rPr>
              <a:t>57</a:t>
            </a:fld>
            <a:r>
              <a:rPr lang="es-ES" sz="700">
                <a:solidFill>
                  <a:schemeClr val="bg1"/>
                </a:solidFill>
              </a:rPr>
              <a:t>/51</a:t>
            </a:r>
          </a:p>
        </p:txBody>
      </p:sp>
      <p:grpSp>
        <p:nvGrpSpPr>
          <p:cNvPr id="18" name="Grupo 17">
            <a:extLst>
              <a:ext uri="{FF2B5EF4-FFF2-40B4-BE49-F238E27FC236}">
                <a16:creationId xmlns:a16="http://schemas.microsoft.com/office/drawing/2014/main" id="{6D5D6A5B-79FB-B70F-E2B3-E2F588605BD4}"/>
              </a:ext>
            </a:extLst>
          </p:cNvPr>
          <p:cNvGrpSpPr/>
          <p:nvPr/>
        </p:nvGrpSpPr>
        <p:grpSpPr>
          <a:xfrm>
            <a:off x="0" y="328780"/>
            <a:ext cx="11090865" cy="7781959"/>
            <a:chOff x="0" y="328780"/>
            <a:chExt cx="11090865" cy="7781959"/>
          </a:xfrm>
        </p:grpSpPr>
        <p:pic>
          <p:nvPicPr>
            <p:cNvPr id="19" name="Imagen 18" descr="Icono&#10;&#10;Descripción generada automáticamente">
              <a:extLst>
                <a:ext uri="{FF2B5EF4-FFF2-40B4-BE49-F238E27FC236}">
                  <a16:creationId xmlns:a16="http://schemas.microsoft.com/office/drawing/2014/main" id="{6AE4D00E-712B-9840-18E1-6A82F009A5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grpSp>
          <p:nvGrpSpPr>
            <p:cNvPr id="20" name="Grupo 19">
              <a:extLst>
                <a:ext uri="{FF2B5EF4-FFF2-40B4-BE49-F238E27FC236}">
                  <a16:creationId xmlns:a16="http://schemas.microsoft.com/office/drawing/2014/main" id="{0870982D-0412-4082-A55A-8A4ECF593303}"/>
                </a:ext>
              </a:extLst>
            </p:cNvPr>
            <p:cNvGrpSpPr/>
            <p:nvPr/>
          </p:nvGrpSpPr>
          <p:grpSpPr>
            <a:xfrm>
              <a:off x="0" y="328780"/>
              <a:ext cx="11090865" cy="7781959"/>
              <a:chOff x="0" y="328780"/>
              <a:chExt cx="11090865" cy="7781959"/>
            </a:xfrm>
          </p:grpSpPr>
          <p:sp>
            <p:nvSpPr>
              <p:cNvPr id="21" name="Marcador de número de diapositiva 1">
                <a:extLst>
                  <a:ext uri="{FF2B5EF4-FFF2-40B4-BE49-F238E27FC236}">
                    <a16:creationId xmlns:a16="http://schemas.microsoft.com/office/drawing/2014/main" id="{FFEF7B1B-3735-934E-2AFE-F7C2DCD90AC3}"/>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57</a:t>
                </a:fld>
                <a:r>
                  <a:rPr lang="es-ES" sz="1050">
                    <a:solidFill>
                      <a:srgbClr val="18191E"/>
                    </a:solidFill>
                    <a:latin typeface="Texta Alt Medium" pitchFamily="2" charset="77"/>
                  </a:rPr>
                  <a:t>/53</a:t>
                </a:r>
              </a:p>
            </p:txBody>
          </p:sp>
          <p:grpSp>
            <p:nvGrpSpPr>
              <p:cNvPr id="22" name="Grupo 21">
                <a:extLst>
                  <a:ext uri="{FF2B5EF4-FFF2-40B4-BE49-F238E27FC236}">
                    <a16:creationId xmlns:a16="http://schemas.microsoft.com/office/drawing/2014/main" id="{97465009-0BB1-4D27-235F-95B63B69680D}"/>
                  </a:ext>
                </a:extLst>
              </p:cNvPr>
              <p:cNvGrpSpPr/>
              <p:nvPr/>
            </p:nvGrpSpPr>
            <p:grpSpPr>
              <a:xfrm>
                <a:off x="0" y="328780"/>
                <a:ext cx="11090865" cy="7781959"/>
                <a:chOff x="0" y="328780"/>
                <a:chExt cx="11090865" cy="7781959"/>
              </a:xfrm>
            </p:grpSpPr>
            <p:grpSp>
              <p:nvGrpSpPr>
                <p:cNvPr id="23" name="Grupo 22">
                  <a:extLst>
                    <a:ext uri="{FF2B5EF4-FFF2-40B4-BE49-F238E27FC236}">
                      <a16:creationId xmlns:a16="http://schemas.microsoft.com/office/drawing/2014/main" id="{A441E1F9-B5BB-23B5-9180-626FA839254E}"/>
                    </a:ext>
                  </a:extLst>
                </p:cNvPr>
                <p:cNvGrpSpPr/>
                <p:nvPr/>
              </p:nvGrpSpPr>
              <p:grpSpPr>
                <a:xfrm>
                  <a:off x="252000" y="328780"/>
                  <a:ext cx="9440664" cy="6204139"/>
                  <a:chOff x="252000" y="328780"/>
                  <a:chExt cx="9440664" cy="6204139"/>
                </a:xfrm>
              </p:grpSpPr>
              <p:sp>
                <p:nvSpPr>
                  <p:cNvPr id="41" name="Rectángulo 40">
                    <a:extLst>
                      <a:ext uri="{FF2B5EF4-FFF2-40B4-BE49-F238E27FC236}">
                        <a16:creationId xmlns:a16="http://schemas.microsoft.com/office/drawing/2014/main" id="{A4D969F8-1DBC-CBF6-826C-D417BB5B96AE}"/>
                      </a:ext>
                    </a:extLst>
                  </p:cNvPr>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2" name="Rectángulo 41">
                    <a:extLst>
                      <a:ext uri="{FF2B5EF4-FFF2-40B4-BE49-F238E27FC236}">
                        <a16:creationId xmlns:a16="http://schemas.microsoft.com/office/drawing/2014/main" id="{BCC2D095-5E08-8618-9F8D-BA2834C87D15}"/>
                      </a:ext>
                    </a:extLst>
                  </p:cNvPr>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3" name="Rectángulo 42">
                    <a:extLst>
                      <a:ext uri="{FF2B5EF4-FFF2-40B4-BE49-F238E27FC236}">
                        <a16:creationId xmlns:a16="http://schemas.microsoft.com/office/drawing/2014/main" id="{ADA3246A-B42E-819D-116B-CDDC325088C5}"/>
                      </a:ext>
                    </a:extLst>
                  </p:cNvPr>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4" name="Rectángulo 43">
                    <a:extLst>
                      <a:ext uri="{FF2B5EF4-FFF2-40B4-BE49-F238E27FC236}">
                        <a16:creationId xmlns:a16="http://schemas.microsoft.com/office/drawing/2014/main" id="{5E0AB92F-FD84-5996-F1C5-03379EFA7FBD}"/>
                      </a:ext>
                    </a:extLst>
                  </p:cNvPr>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26" name="Imagen 25" descr="Dibujo de la tierra desde el espacio&#10;&#10;Descripción generada automáticamente con confianza baja">
                  <a:extLst>
                    <a:ext uri="{FF2B5EF4-FFF2-40B4-BE49-F238E27FC236}">
                      <a16:creationId xmlns:a16="http://schemas.microsoft.com/office/drawing/2014/main" id="{2E567E9C-56D0-96D1-36CD-7E50F52A29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40" name="CuadroTexto 39">
                  <a:extLst>
                    <a:ext uri="{FF2B5EF4-FFF2-40B4-BE49-F238E27FC236}">
                      <a16:creationId xmlns:a16="http://schemas.microsoft.com/office/drawing/2014/main" id="{50655BA4-669C-1D18-DFB6-F80D5E1498C6}"/>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grpSp>
      </p:grpSp>
      <p:sp>
        <p:nvSpPr>
          <p:cNvPr id="30" name="CuadroTexto 29">
            <a:extLst>
              <a:ext uri="{FF2B5EF4-FFF2-40B4-BE49-F238E27FC236}">
                <a16:creationId xmlns:a16="http://schemas.microsoft.com/office/drawing/2014/main" id="{479A40B7-2033-10DC-C917-0A4AA6128120}"/>
              </a:ext>
            </a:extLst>
          </p:cNvPr>
          <p:cNvSpPr txBox="1"/>
          <p:nvPr/>
        </p:nvSpPr>
        <p:spPr>
          <a:xfrm>
            <a:off x="1845733" y="1466369"/>
            <a:ext cx="6512131" cy="1169551"/>
          </a:xfrm>
          <a:prstGeom prst="rect">
            <a:avLst/>
          </a:prstGeom>
          <a:noFill/>
        </p:spPr>
        <p:txBody>
          <a:bodyPr wrap="square" rtlCol="0">
            <a:spAutoFit/>
          </a:bodyPr>
          <a:lstStyle/>
          <a:p>
            <a:pPr algn="just"/>
            <a:r>
              <a:rPr lang="es-ES" sz="1400">
                <a:latin typeface="Texta Alt Book" pitchFamily="2" charset="77"/>
              </a:rPr>
              <a:t>No hay extensiones creadas previamente en la centralita.</a:t>
            </a:r>
          </a:p>
          <a:p>
            <a:pPr algn="just"/>
            <a:r>
              <a:rPr lang="es-ES" sz="1400">
                <a:latin typeface="Texta Alt Book" pitchFamily="2" charset="77"/>
              </a:rPr>
              <a:t>Las extensiones son creadas a medida que los usuarios van iniciando sesión en la plataforma GUC.</a:t>
            </a:r>
          </a:p>
          <a:p>
            <a:pPr algn="just"/>
            <a:r>
              <a:rPr lang="es-ES" sz="1400">
                <a:latin typeface="Texta Alt Book" pitchFamily="2" charset="77"/>
              </a:rPr>
              <a:t>Las extensiones dejan de ser exclusivamente numéricas para llamarse igual que el usuario que ha iniciado sesión, haciendo altamente eficaz la gestión de las campañas.</a:t>
            </a:r>
          </a:p>
        </p:txBody>
      </p:sp>
      <p:sp>
        <p:nvSpPr>
          <p:cNvPr id="33" name="TextBox 29">
            <a:hlinkClick r:id="rId4" action="ppaction://hlinksldjump"/>
            <a:extLst>
              <a:ext uri="{FF2B5EF4-FFF2-40B4-BE49-F238E27FC236}">
                <a16:creationId xmlns:a16="http://schemas.microsoft.com/office/drawing/2014/main" id="{D9AF8293-C967-67A3-FD67-6D62CD0D90ED}"/>
              </a:ext>
            </a:extLst>
          </p:cNvPr>
          <p:cNvSpPr txBox="1"/>
          <p:nvPr/>
        </p:nvSpPr>
        <p:spPr>
          <a:xfrm>
            <a:off x="0" y="709200"/>
            <a:ext cx="9905470" cy="677108"/>
          </a:xfrm>
          <a:prstGeom prst="rect">
            <a:avLst/>
          </a:prstGeom>
          <a:noFill/>
        </p:spPr>
        <p:txBody>
          <a:bodyPr wrap="square" rtlCol="0">
            <a:spAutoFit/>
          </a:bodyPr>
          <a:lstStyle/>
          <a:p>
            <a:pPr algn="ctr" defTabSz="185714">
              <a:defRPr/>
            </a:pPr>
            <a:r>
              <a:rPr lang="en-US" sz="2000" b="1">
                <a:solidFill>
                  <a:schemeClr val="tx1">
                    <a:lumMod val="90000"/>
                    <a:lumOff val="10000"/>
                  </a:schemeClr>
                </a:solidFill>
                <a:latin typeface="Texta Alt Book" pitchFamily="2" charset="77"/>
                <a:cs typeface="Fredoka Medium" pitchFamily="2" charset="-79"/>
              </a:rPr>
              <a:t>VALOR DIFERENCIAL – GUC CONTACT CENTER</a:t>
            </a:r>
          </a:p>
          <a:p>
            <a:pPr algn="ctr" defTabSz="185714">
              <a:defRPr/>
            </a:pPr>
            <a:r>
              <a:rPr lang="es-ES" b="1">
                <a:solidFill>
                  <a:srgbClr val="1860F0"/>
                </a:solidFill>
                <a:latin typeface="Texta Alt Book" pitchFamily="2" charset="77"/>
                <a:cs typeface="Fredoka Medium" pitchFamily="2" charset="-79"/>
              </a:rPr>
              <a:t>EXTENSIONES DINÁMICAS</a:t>
            </a:r>
            <a:endParaRPr lang="en-US" b="1">
              <a:solidFill>
                <a:schemeClr val="tx1">
                  <a:lumMod val="90000"/>
                  <a:lumOff val="10000"/>
                </a:schemeClr>
              </a:solidFill>
              <a:latin typeface="Texta Alt Book" pitchFamily="2" charset="77"/>
              <a:cs typeface="Fredoka Medium" pitchFamily="2" charset="-79"/>
            </a:endParaRPr>
          </a:p>
        </p:txBody>
      </p:sp>
      <p:pic>
        <p:nvPicPr>
          <p:cNvPr id="3" name="Imagen 2" descr="Icono&#10;&#10;Descripción generada automáticamente">
            <a:extLst>
              <a:ext uri="{FF2B5EF4-FFF2-40B4-BE49-F238E27FC236}">
                <a16:creationId xmlns:a16="http://schemas.microsoft.com/office/drawing/2014/main" id="{28A378DD-2C52-2F27-2D3F-946A9DC582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5711" y="3316431"/>
            <a:ext cx="1146775" cy="1146775"/>
          </a:xfrm>
          <a:prstGeom prst="rect">
            <a:avLst/>
          </a:prstGeom>
        </p:spPr>
      </p:pic>
      <p:grpSp>
        <p:nvGrpSpPr>
          <p:cNvPr id="8" name="Grupo 7">
            <a:extLst>
              <a:ext uri="{FF2B5EF4-FFF2-40B4-BE49-F238E27FC236}">
                <a16:creationId xmlns:a16="http://schemas.microsoft.com/office/drawing/2014/main" id="{F0CF40EF-F817-809D-F6B9-153E4E642CA3}"/>
              </a:ext>
            </a:extLst>
          </p:cNvPr>
          <p:cNvGrpSpPr/>
          <p:nvPr/>
        </p:nvGrpSpPr>
        <p:grpSpPr>
          <a:xfrm>
            <a:off x="1714778" y="4417319"/>
            <a:ext cx="867515" cy="369332"/>
            <a:chOff x="1306796" y="4460003"/>
            <a:chExt cx="1062477" cy="369332"/>
          </a:xfrm>
        </p:grpSpPr>
        <p:pic>
          <p:nvPicPr>
            <p:cNvPr id="9" name="Gráfico 8" descr="Usuario con relleno sólido">
              <a:extLst>
                <a:ext uri="{FF2B5EF4-FFF2-40B4-BE49-F238E27FC236}">
                  <a16:creationId xmlns:a16="http://schemas.microsoft.com/office/drawing/2014/main" id="{CF6F0A7E-F3E0-3302-C45B-65514F4B858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06796" y="4507351"/>
              <a:ext cx="274636" cy="274636"/>
            </a:xfrm>
            <a:prstGeom prst="rect">
              <a:avLst/>
            </a:prstGeom>
          </p:spPr>
        </p:pic>
        <p:sp>
          <p:nvSpPr>
            <p:cNvPr id="10" name="CuadroTexto 9">
              <a:extLst>
                <a:ext uri="{FF2B5EF4-FFF2-40B4-BE49-F238E27FC236}">
                  <a16:creationId xmlns:a16="http://schemas.microsoft.com/office/drawing/2014/main" id="{36727F27-DC09-07C8-44B2-49A507A3733F}"/>
                </a:ext>
              </a:extLst>
            </p:cNvPr>
            <p:cNvSpPr txBox="1"/>
            <p:nvPr/>
          </p:nvSpPr>
          <p:spPr>
            <a:xfrm>
              <a:off x="1477119" y="4460003"/>
              <a:ext cx="892154" cy="369332"/>
            </a:xfrm>
            <a:prstGeom prst="rect">
              <a:avLst/>
            </a:prstGeom>
            <a:noFill/>
          </p:spPr>
          <p:txBody>
            <a:bodyPr wrap="square" rtlCol="0">
              <a:spAutoFit/>
            </a:bodyPr>
            <a:lstStyle/>
            <a:p>
              <a:r>
                <a:rPr lang="es-ES"/>
                <a:t>VGL0</a:t>
              </a:r>
              <a:endParaRPr lang="es-ES_tradnl"/>
            </a:p>
          </p:txBody>
        </p:sp>
      </p:grpSp>
      <p:grpSp>
        <p:nvGrpSpPr>
          <p:cNvPr id="11" name="Grupo 10">
            <a:extLst>
              <a:ext uri="{FF2B5EF4-FFF2-40B4-BE49-F238E27FC236}">
                <a16:creationId xmlns:a16="http://schemas.microsoft.com/office/drawing/2014/main" id="{B0420B69-4F2B-8554-FBC8-A4192C497B8B}"/>
              </a:ext>
            </a:extLst>
          </p:cNvPr>
          <p:cNvGrpSpPr/>
          <p:nvPr/>
        </p:nvGrpSpPr>
        <p:grpSpPr>
          <a:xfrm>
            <a:off x="1714778" y="4655439"/>
            <a:ext cx="867515" cy="369332"/>
            <a:chOff x="1306796" y="4460003"/>
            <a:chExt cx="1062477" cy="369332"/>
          </a:xfrm>
        </p:grpSpPr>
        <p:pic>
          <p:nvPicPr>
            <p:cNvPr id="12" name="Gráfico 11" descr="Usuario con relleno sólido">
              <a:extLst>
                <a:ext uri="{FF2B5EF4-FFF2-40B4-BE49-F238E27FC236}">
                  <a16:creationId xmlns:a16="http://schemas.microsoft.com/office/drawing/2014/main" id="{91FD47BB-2581-86CF-CB44-042AF3413FE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06796" y="4507351"/>
              <a:ext cx="274636" cy="274636"/>
            </a:xfrm>
            <a:prstGeom prst="rect">
              <a:avLst/>
            </a:prstGeom>
          </p:spPr>
        </p:pic>
        <p:sp>
          <p:nvSpPr>
            <p:cNvPr id="14" name="CuadroTexto 13">
              <a:extLst>
                <a:ext uri="{FF2B5EF4-FFF2-40B4-BE49-F238E27FC236}">
                  <a16:creationId xmlns:a16="http://schemas.microsoft.com/office/drawing/2014/main" id="{0A3B6DDF-7CD0-C260-AFE9-4661BB5E0D43}"/>
                </a:ext>
              </a:extLst>
            </p:cNvPr>
            <p:cNvSpPr txBox="1"/>
            <p:nvPr/>
          </p:nvSpPr>
          <p:spPr>
            <a:xfrm>
              <a:off x="1477119" y="4460003"/>
              <a:ext cx="892154" cy="369332"/>
            </a:xfrm>
            <a:prstGeom prst="rect">
              <a:avLst/>
            </a:prstGeom>
            <a:noFill/>
          </p:spPr>
          <p:txBody>
            <a:bodyPr wrap="square" rtlCol="0">
              <a:spAutoFit/>
            </a:bodyPr>
            <a:lstStyle/>
            <a:p>
              <a:r>
                <a:rPr lang="es-ES"/>
                <a:t>ABD0</a:t>
              </a:r>
              <a:endParaRPr lang="es-ES_tradnl"/>
            </a:p>
          </p:txBody>
        </p:sp>
      </p:grpSp>
      <p:sp>
        <p:nvSpPr>
          <p:cNvPr id="15" name="Rectángulo: esquinas redondeadas 14">
            <a:extLst>
              <a:ext uri="{FF2B5EF4-FFF2-40B4-BE49-F238E27FC236}">
                <a16:creationId xmlns:a16="http://schemas.microsoft.com/office/drawing/2014/main" id="{A17F8A05-7FC4-80CF-2EAC-D965C5739D14}"/>
              </a:ext>
            </a:extLst>
          </p:cNvPr>
          <p:cNvSpPr/>
          <p:nvPr/>
        </p:nvSpPr>
        <p:spPr>
          <a:xfrm>
            <a:off x="1315717" y="3159828"/>
            <a:ext cx="1667435" cy="2254763"/>
          </a:xfrm>
          <a:prstGeom prst="roundRect">
            <a:avLst/>
          </a:prstGeom>
          <a:noFill/>
          <a:ln w="28575">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CuadroTexto 15">
            <a:extLst>
              <a:ext uri="{FF2B5EF4-FFF2-40B4-BE49-F238E27FC236}">
                <a16:creationId xmlns:a16="http://schemas.microsoft.com/office/drawing/2014/main" id="{C5747E8C-AD04-7267-4ABB-30F04EA2243C}"/>
              </a:ext>
            </a:extLst>
          </p:cNvPr>
          <p:cNvSpPr txBox="1"/>
          <p:nvPr/>
        </p:nvSpPr>
        <p:spPr>
          <a:xfrm>
            <a:off x="1795440" y="2946820"/>
            <a:ext cx="707315" cy="230832"/>
          </a:xfrm>
          <a:prstGeom prst="rect">
            <a:avLst/>
          </a:prstGeom>
          <a:noFill/>
        </p:spPr>
        <p:txBody>
          <a:bodyPr wrap="square" rtlCol="0">
            <a:spAutoFit/>
          </a:bodyPr>
          <a:lstStyle/>
          <a:p>
            <a:r>
              <a:rPr lang="es-ES" sz="900" b="1"/>
              <a:t>Campaña</a:t>
            </a:r>
            <a:endParaRPr lang="es-ES_tradnl" sz="900" b="1"/>
          </a:p>
        </p:txBody>
      </p:sp>
      <p:cxnSp>
        <p:nvCxnSpPr>
          <p:cNvPr id="25" name="Conector recto de flecha 24">
            <a:extLst>
              <a:ext uri="{FF2B5EF4-FFF2-40B4-BE49-F238E27FC236}">
                <a16:creationId xmlns:a16="http://schemas.microsoft.com/office/drawing/2014/main" id="{4A0BB0B0-943A-DCD5-8E6F-077AFB0EC2C3}"/>
              </a:ext>
            </a:extLst>
          </p:cNvPr>
          <p:cNvCxnSpPr>
            <a:cxnSpLocks/>
            <a:stCxn id="15" idx="3"/>
          </p:cNvCxnSpPr>
          <p:nvPr/>
        </p:nvCxnSpPr>
        <p:spPr>
          <a:xfrm>
            <a:off x="2983152" y="4287210"/>
            <a:ext cx="748898" cy="0"/>
          </a:xfrm>
          <a:prstGeom prst="straightConnector1">
            <a:avLst/>
          </a:prstGeom>
          <a:ln w="38100">
            <a:solidFill>
              <a:srgbClr val="D92962"/>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38" name="Grupo 37">
            <a:extLst>
              <a:ext uri="{FF2B5EF4-FFF2-40B4-BE49-F238E27FC236}">
                <a16:creationId xmlns:a16="http://schemas.microsoft.com/office/drawing/2014/main" id="{2400DA99-E22D-1B6C-9819-F1BDCC61C414}"/>
              </a:ext>
            </a:extLst>
          </p:cNvPr>
          <p:cNvGrpSpPr/>
          <p:nvPr/>
        </p:nvGrpSpPr>
        <p:grpSpPr>
          <a:xfrm>
            <a:off x="3341671" y="3173337"/>
            <a:ext cx="1686487" cy="523220"/>
            <a:chOff x="2801127" y="2885950"/>
            <a:chExt cx="1686487" cy="523220"/>
          </a:xfrm>
        </p:grpSpPr>
        <p:pic>
          <p:nvPicPr>
            <p:cNvPr id="32" name="Gráfico 31" descr="Usuario con relleno sólido">
              <a:extLst>
                <a:ext uri="{FF2B5EF4-FFF2-40B4-BE49-F238E27FC236}">
                  <a16:creationId xmlns:a16="http://schemas.microsoft.com/office/drawing/2014/main" id="{661780A6-B82E-8115-FC51-67EDFA563C8A}"/>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7646" t="13894" r="16346" b="15211"/>
            <a:stretch/>
          </p:blipFill>
          <p:spPr>
            <a:xfrm>
              <a:off x="2882899" y="2925762"/>
              <a:ext cx="385771" cy="414337"/>
            </a:xfrm>
            <a:prstGeom prst="rect">
              <a:avLst/>
            </a:prstGeom>
          </p:spPr>
        </p:pic>
        <p:sp>
          <p:nvSpPr>
            <p:cNvPr id="34" name="CuadroTexto 33">
              <a:extLst>
                <a:ext uri="{FF2B5EF4-FFF2-40B4-BE49-F238E27FC236}">
                  <a16:creationId xmlns:a16="http://schemas.microsoft.com/office/drawing/2014/main" id="{955A73D7-AD3F-9CB1-DA81-8937748B8E1B}"/>
                </a:ext>
              </a:extLst>
            </p:cNvPr>
            <p:cNvSpPr txBox="1"/>
            <p:nvPr/>
          </p:nvSpPr>
          <p:spPr>
            <a:xfrm>
              <a:off x="3243372" y="2922251"/>
              <a:ext cx="1244242" cy="461665"/>
            </a:xfrm>
            <a:prstGeom prst="rect">
              <a:avLst/>
            </a:prstGeom>
            <a:noFill/>
          </p:spPr>
          <p:txBody>
            <a:bodyPr wrap="square" rtlCol="0">
              <a:spAutoFit/>
            </a:bodyPr>
            <a:lstStyle/>
            <a:p>
              <a:r>
                <a:rPr lang="es-ES" sz="1200"/>
                <a:t>El usuario </a:t>
              </a:r>
              <a:r>
                <a:rPr lang="es-ES" sz="1200" b="1"/>
                <a:t>MSS0</a:t>
              </a:r>
              <a:r>
                <a:rPr lang="es-ES" sz="1200"/>
                <a:t> inicia sesión</a:t>
              </a:r>
              <a:endParaRPr lang="es-ES_tradnl" sz="1200"/>
            </a:p>
          </p:txBody>
        </p:sp>
        <p:sp>
          <p:nvSpPr>
            <p:cNvPr id="37" name="Rectángulo: esquinas redondeadas 36">
              <a:extLst>
                <a:ext uri="{FF2B5EF4-FFF2-40B4-BE49-F238E27FC236}">
                  <a16:creationId xmlns:a16="http://schemas.microsoft.com/office/drawing/2014/main" id="{4D6DD13D-C20A-445D-871D-9B0862832012}"/>
                </a:ext>
              </a:extLst>
            </p:cNvPr>
            <p:cNvSpPr/>
            <p:nvPr/>
          </p:nvSpPr>
          <p:spPr>
            <a:xfrm>
              <a:off x="2801127" y="2885950"/>
              <a:ext cx="1621346" cy="523220"/>
            </a:xfrm>
            <a:prstGeom prst="roundRect">
              <a:avLst/>
            </a:prstGeom>
            <a:noFill/>
            <a:ln w="28575">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grpSp>
      <p:cxnSp>
        <p:nvCxnSpPr>
          <p:cNvPr id="45" name="Conector recto de flecha 44">
            <a:extLst>
              <a:ext uri="{FF2B5EF4-FFF2-40B4-BE49-F238E27FC236}">
                <a16:creationId xmlns:a16="http://schemas.microsoft.com/office/drawing/2014/main" id="{B7AAB752-1CAB-8CA4-59AF-D0235C40EAD6}"/>
              </a:ext>
            </a:extLst>
          </p:cNvPr>
          <p:cNvCxnSpPr>
            <a:cxnSpLocks/>
          </p:cNvCxnSpPr>
          <p:nvPr/>
        </p:nvCxnSpPr>
        <p:spPr>
          <a:xfrm>
            <a:off x="4152344" y="3696557"/>
            <a:ext cx="0" cy="286684"/>
          </a:xfrm>
          <a:prstGeom prst="straightConnector1">
            <a:avLst/>
          </a:prstGeom>
          <a:ln w="38100">
            <a:solidFill>
              <a:srgbClr val="D92962"/>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ector recto de flecha 61">
            <a:extLst>
              <a:ext uri="{FF2B5EF4-FFF2-40B4-BE49-F238E27FC236}">
                <a16:creationId xmlns:a16="http://schemas.microsoft.com/office/drawing/2014/main" id="{7219BF68-8305-2D9C-1FCE-342603BFB864}"/>
              </a:ext>
            </a:extLst>
          </p:cNvPr>
          <p:cNvCxnSpPr>
            <a:cxnSpLocks/>
            <a:endCxn id="60" idx="1"/>
          </p:cNvCxnSpPr>
          <p:nvPr/>
        </p:nvCxnSpPr>
        <p:spPr>
          <a:xfrm>
            <a:off x="6113463" y="4282957"/>
            <a:ext cx="657963" cy="0"/>
          </a:xfrm>
          <a:prstGeom prst="straightConnector1">
            <a:avLst/>
          </a:prstGeom>
          <a:ln w="38100">
            <a:solidFill>
              <a:srgbClr val="D92962"/>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ector: angular 66">
            <a:extLst>
              <a:ext uri="{FF2B5EF4-FFF2-40B4-BE49-F238E27FC236}">
                <a16:creationId xmlns:a16="http://schemas.microsoft.com/office/drawing/2014/main" id="{3EDE5FD5-BB5C-7289-C60C-5BB5D1E9323D}"/>
              </a:ext>
            </a:extLst>
          </p:cNvPr>
          <p:cNvCxnSpPr>
            <a:cxnSpLocks/>
            <a:stCxn id="60" idx="2"/>
            <a:endCxn id="77" idx="3"/>
          </p:cNvCxnSpPr>
          <p:nvPr/>
        </p:nvCxnSpPr>
        <p:spPr>
          <a:xfrm rot="5400000">
            <a:off x="4897639" y="2149684"/>
            <a:ext cx="521946" cy="5311713"/>
          </a:xfrm>
          <a:prstGeom prst="bentConnector2">
            <a:avLst/>
          </a:prstGeom>
          <a:ln w="38100">
            <a:solidFill>
              <a:srgbClr val="D92962"/>
            </a:solidFill>
            <a:tailEnd type="triangle"/>
          </a:ln>
        </p:spPr>
        <p:style>
          <a:lnRef idx="1">
            <a:schemeClr val="accent1"/>
          </a:lnRef>
          <a:fillRef idx="0">
            <a:schemeClr val="accent1"/>
          </a:fillRef>
          <a:effectRef idx="0">
            <a:schemeClr val="accent1"/>
          </a:effectRef>
          <a:fontRef idx="minor">
            <a:schemeClr val="tx1"/>
          </a:fontRef>
        </p:style>
      </p:cxnSp>
      <p:grpSp>
        <p:nvGrpSpPr>
          <p:cNvPr id="61" name="Grupo 60">
            <a:extLst>
              <a:ext uri="{FF2B5EF4-FFF2-40B4-BE49-F238E27FC236}">
                <a16:creationId xmlns:a16="http://schemas.microsoft.com/office/drawing/2014/main" id="{5039E694-E55D-7556-FB46-09673996F832}"/>
              </a:ext>
            </a:extLst>
          </p:cNvPr>
          <p:cNvGrpSpPr/>
          <p:nvPr/>
        </p:nvGrpSpPr>
        <p:grpSpPr>
          <a:xfrm>
            <a:off x="6771426" y="4021347"/>
            <a:ext cx="2134280" cy="523220"/>
            <a:chOff x="6351436" y="3709510"/>
            <a:chExt cx="2134280" cy="523220"/>
          </a:xfrm>
        </p:grpSpPr>
        <p:pic>
          <p:nvPicPr>
            <p:cNvPr id="58" name="Imagen 57" descr="Forma&#10;&#10;Descripción generada automáticamente con confianza baja">
              <a:extLst>
                <a:ext uri="{FF2B5EF4-FFF2-40B4-BE49-F238E27FC236}">
                  <a16:creationId xmlns:a16="http://schemas.microsoft.com/office/drawing/2014/main" id="{54927A96-A891-8B28-E9B1-0E3FFB91B44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02125" y="3776535"/>
              <a:ext cx="408072" cy="408072"/>
            </a:xfrm>
            <a:prstGeom prst="rect">
              <a:avLst/>
            </a:prstGeom>
          </p:spPr>
        </p:pic>
        <p:sp>
          <p:nvSpPr>
            <p:cNvPr id="59" name="CuadroTexto 58">
              <a:extLst>
                <a:ext uri="{FF2B5EF4-FFF2-40B4-BE49-F238E27FC236}">
                  <a16:creationId xmlns:a16="http://schemas.microsoft.com/office/drawing/2014/main" id="{29AB69E2-ED21-B30C-980E-9735BD44F984}"/>
                </a:ext>
              </a:extLst>
            </p:cNvPr>
            <p:cNvSpPr txBox="1"/>
            <p:nvPr/>
          </p:nvSpPr>
          <p:spPr>
            <a:xfrm>
              <a:off x="6750035" y="3748346"/>
              <a:ext cx="1735681" cy="461665"/>
            </a:xfrm>
            <a:prstGeom prst="rect">
              <a:avLst/>
            </a:prstGeom>
            <a:noFill/>
          </p:spPr>
          <p:txBody>
            <a:bodyPr wrap="square" rtlCol="0">
              <a:spAutoFit/>
            </a:bodyPr>
            <a:lstStyle/>
            <a:p>
              <a:r>
                <a:rPr lang="es-ES" sz="1200"/>
                <a:t>Creación de la extensión dinámica llamada </a:t>
              </a:r>
              <a:r>
                <a:rPr lang="es-ES" sz="1200" b="1"/>
                <a:t>MSS0</a:t>
              </a:r>
              <a:endParaRPr lang="es-ES_tradnl" sz="1200" b="1"/>
            </a:p>
          </p:txBody>
        </p:sp>
        <p:sp>
          <p:nvSpPr>
            <p:cNvPr id="60" name="Rectángulo: esquinas redondeadas 59">
              <a:extLst>
                <a:ext uri="{FF2B5EF4-FFF2-40B4-BE49-F238E27FC236}">
                  <a16:creationId xmlns:a16="http://schemas.microsoft.com/office/drawing/2014/main" id="{46A26A34-E1FE-261E-F3E0-276DC4CFDBB1}"/>
                </a:ext>
              </a:extLst>
            </p:cNvPr>
            <p:cNvSpPr/>
            <p:nvPr/>
          </p:nvSpPr>
          <p:spPr>
            <a:xfrm>
              <a:off x="6351436" y="3709510"/>
              <a:ext cx="2086083" cy="523220"/>
            </a:xfrm>
            <a:prstGeom prst="roundRect">
              <a:avLst/>
            </a:prstGeom>
            <a:noFill/>
            <a:ln w="28575">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74" name="Grupo 73">
            <a:extLst>
              <a:ext uri="{FF2B5EF4-FFF2-40B4-BE49-F238E27FC236}">
                <a16:creationId xmlns:a16="http://schemas.microsoft.com/office/drawing/2014/main" id="{A976D08A-6566-D05F-879E-52DAB82517F1}"/>
              </a:ext>
            </a:extLst>
          </p:cNvPr>
          <p:cNvGrpSpPr/>
          <p:nvPr/>
        </p:nvGrpSpPr>
        <p:grpSpPr>
          <a:xfrm>
            <a:off x="1715339" y="4876939"/>
            <a:ext cx="867515" cy="369332"/>
            <a:chOff x="1306796" y="4460003"/>
            <a:chExt cx="1062477" cy="369332"/>
          </a:xfrm>
        </p:grpSpPr>
        <p:pic>
          <p:nvPicPr>
            <p:cNvPr id="75" name="Gráfico 74" descr="Usuario con relleno sólido">
              <a:extLst>
                <a:ext uri="{FF2B5EF4-FFF2-40B4-BE49-F238E27FC236}">
                  <a16:creationId xmlns:a16="http://schemas.microsoft.com/office/drawing/2014/main" id="{EE5B0FD6-86D3-9279-DC5E-DD42A675391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06796" y="4507351"/>
              <a:ext cx="274636" cy="274636"/>
            </a:xfrm>
            <a:prstGeom prst="rect">
              <a:avLst/>
            </a:prstGeom>
          </p:spPr>
        </p:pic>
        <p:sp>
          <p:nvSpPr>
            <p:cNvPr id="76" name="CuadroTexto 75">
              <a:extLst>
                <a:ext uri="{FF2B5EF4-FFF2-40B4-BE49-F238E27FC236}">
                  <a16:creationId xmlns:a16="http://schemas.microsoft.com/office/drawing/2014/main" id="{3BD8C3DC-057F-B2EC-EA14-46670B64268C}"/>
                </a:ext>
              </a:extLst>
            </p:cNvPr>
            <p:cNvSpPr txBox="1"/>
            <p:nvPr/>
          </p:nvSpPr>
          <p:spPr>
            <a:xfrm>
              <a:off x="1477119" y="4460003"/>
              <a:ext cx="892154" cy="369332"/>
            </a:xfrm>
            <a:prstGeom prst="rect">
              <a:avLst/>
            </a:prstGeom>
            <a:noFill/>
          </p:spPr>
          <p:txBody>
            <a:bodyPr wrap="square" rtlCol="0">
              <a:spAutoFit/>
            </a:bodyPr>
            <a:lstStyle/>
            <a:p>
              <a:r>
                <a:rPr lang="es-ES"/>
                <a:t>MSS0</a:t>
              </a:r>
              <a:endParaRPr lang="es-ES_tradnl"/>
            </a:p>
          </p:txBody>
        </p:sp>
      </p:grpSp>
      <p:sp>
        <p:nvSpPr>
          <p:cNvPr id="77" name="Rectángulo: esquinas redondeadas 76">
            <a:extLst>
              <a:ext uri="{FF2B5EF4-FFF2-40B4-BE49-F238E27FC236}">
                <a16:creationId xmlns:a16="http://schemas.microsoft.com/office/drawing/2014/main" id="{6CFAC7B0-C658-B0A0-1798-461C83E8F9F8}"/>
              </a:ext>
            </a:extLst>
          </p:cNvPr>
          <p:cNvSpPr/>
          <p:nvPr/>
        </p:nvSpPr>
        <p:spPr>
          <a:xfrm>
            <a:off x="1707982" y="4948963"/>
            <a:ext cx="794773" cy="235099"/>
          </a:xfrm>
          <a:prstGeom prst="roundRect">
            <a:avLst/>
          </a:prstGeom>
          <a:noFill/>
          <a:ln>
            <a:solidFill>
              <a:srgbClr val="92D05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9" name="CuadroTexto 78">
            <a:extLst>
              <a:ext uri="{FF2B5EF4-FFF2-40B4-BE49-F238E27FC236}">
                <a16:creationId xmlns:a16="http://schemas.microsoft.com/office/drawing/2014/main" id="{D403BF69-6DB2-B51D-FC73-3F7319D4B636}"/>
              </a:ext>
            </a:extLst>
          </p:cNvPr>
          <p:cNvSpPr txBox="1"/>
          <p:nvPr/>
        </p:nvSpPr>
        <p:spPr>
          <a:xfrm>
            <a:off x="3950525" y="4590425"/>
            <a:ext cx="403637" cy="230832"/>
          </a:xfrm>
          <a:prstGeom prst="rect">
            <a:avLst/>
          </a:prstGeom>
          <a:noFill/>
        </p:spPr>
        <p:txBody>
          <a:bodyPr wrap="square" rtlCol="0">
            <a:spAutoFit/>
          </a:bodyPr>
          <a:lstStyle/>
          <a:p>
            <a:r>
              <a:rPr lang="es-ES" sz="900" b="1"/>
              <a:t>GUC</a:t>
            </a:r>
            <a:endParaRPr lang="es-ES_tradnl" sz="900" b="1"/>
          </a:p>
        </p:txBody>
      </p:sp>
      <p:sp>
        <p:nvSpPr>
          <p:cNvPr id="80" name="CuadroTexto 79">
            <a:extLst>
              <a:ext uri="{FF2B5EF4-FFF2-40B4-BE49-F238E27FC236}">
                <a16:creationId xmlns:a16="http://schemas.microsoft.com/office/drawing/2014/main" id="{5F75D18C-CB8F-69B1-135B-FEC65E62B0F0}"/>
              </a:ext>
            </a:extLst>
          </p:cNvPr>
          <p:cNvSpPr txBox="1"/>
          <p:nvPr/>
        </p:nvSpPr>
        <p:spPr>
          <a:xfrm>
            <a:off x="5502633" y="4582556"/>
            <a:ext cx="676278" cy="230832"/>
          </a:xfrm>
          <a:prstGeom prst="rect">
            <a:avLst/>
          </a:prstGeom>
          <a:noFill/>
        </p:spPr>
        <p:txBody>
          <a:bodyPr wrap="square" rtlCol="0">
            <a:spAutoFit/>
          </a:bodyPr>
          <a:lstStyle/>
          <a:p>
            <a:r>
              <a:rPr lang="es-ES" sz="900" b="1"/>
              <a:t>Centralita</a:t>
            </a:r>
            <a:endParaRPr lang="es-ES_tradnl" sz="900" b="1"/>
          </a:p>
        </p:txBody>
      </p:sp>
      <p:sp>
        <p:nvSpPr>
          <p:cNvPr id="81" name="Elipse 80">
            <a:extLst>
              <a:ext uri="{FF2B5EF4-FFF2-40B4-BE49-F238E27FC236}">
                <a16:creationId xmlns:a16="http://schemas.microsoft.com/office/drawing/2014/main" id="{38B62C8C-61F6-06FA-8710-59AB8DA010FC}"/>
              </a:ext>
            </a:extLst>
          </p:cNvPr>
          <p:cNvSpPr/>
          <p:nvPr/>
        </p:nvSpPr>
        <p:spPr>
          <a:xfrm>
            <a:off x="5943431" y="4567565"/>
            <a:ext cx="61912" cy="457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1" name="Imagen 50" descr="Logotipo, Icono&#10;&#10;Descripción generada automáticamente">
            <a:extLst>
              <a:ext uri="{FF2B5EF4-FFF2-40B4-BE49-F238E27FC236}">
                <a16:creationId xmlns:a16="http://schemas.microsoft.com/office/drawing/2014/main" id="{079336E1-BCC5-45E6-C07C-173EDA4FE2B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03634" y="3864545"/>
            <a:ext cx="835013" cy="835013"/>
          </a:xfrm>
          <a:prstGeom prst="rect">
            <a:avLst/>
          </a:prstGeom>
        </p:spPr>
      </p:pic>
      <p:cxnSp>
        <p:nvCxnSpPr>
          <p:cNvPr id="53" name="Conector recto de flecha 52">
            <a:extLst>
              <a:ext uri="{FF2B5EF4-FFF2-40B4-BE49-F238E27FC236}">
                <a16:creationId xmlns:a16="http://schemas.microsoft.com/office/drawing/2014/main" id="{7C2E9C87-D8CF-AD5F-7FFA-059453CB0F0C}"/>
              </a:ext>
            </a:extLst>
          </p:cNvPr>
          <p:cNvCxnSpPr>
            <a:cxnSpLocks/>
            <a:endCxn id="51" idx="1"/>
          </p:cNvCxnSpPr>
          <p:nvPr/>
        </p:nvCxnSpPr>
        <p:spPr>
          <a:xfrm>
            <a:off x="4555851" y="4282051"/>
            <a:ext cx="847783" cy="1"/>
          </a:xfrm>
          <a:prstGeom prst="straightConnector1">
            <a:avLst/>
          </a:prstGeom>
          <a:ln w="38100">
            <a:solidFill>
              <a:srgbClr val="D92962"/>
            </a:solidFill>
            <a:tailEnd type="triangle"/>
          </a:ln>
        </p:spPr>
        <p:style>
          <a:lnRef idx="1">
            <a:schemeClr val="accent1"/>
          </a:lnRef>
          <a:fillRef idx="0">
            <a:schemeClr val="accent1"/>
          </a:fillRef>
          <a:effectRef idx="0">
            <a:schemeClr val="accent1"/>
          </a:effectRef>
          <a:fontRef idx="minor">
            <a:schemeClr val="tx1"/>
          </a:fontRef>
        </p:style>
      </p:cxnSp>
      <p:pic>
        <p:nvPicPr>
          <p:cNvPr id="17" name="Imagen 16" descr="Icono&#10;&#10;Descripción generada automáticamente">
            <a:extLst>
              <a:ext uri="{FF2B5EF4-FFF2-40B4-BE49-F238E27FC236}">
                <a16:creationId xmlns:a16="http://schemas.microsoft.com/office/drawing/2014/main" id="{0123B730-F2F3-164E-0735-D0F9701005C2}"/>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602822" y="3830063"/>
            <a:ext cx="1127445" cy="918265"/>
          </a:xfrm>
          <a:prstGeom prst="rect">
            <a:avLst/>
          </a:prstGeom>
        </p:spPr>
      </p:pic>
    </p:spTree>
    <p:extLst>
      <p:ext uri="{BB962C8B-B14F-4D97-AF65-F5344CB8AC3E}">
        <p14:creationId xmlns:p14="http://schemas.microsoft.com/office/powerpoint/2010/main" val="29926726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arcador de número de diapositiva 1">
            <a:extLst>
              <a:ext uri="{FF2B5EF4-FFF2-40B4-BE49-F238E27FC236}">
                <a16:creationId xmlns:a16="http://schemas.microsoft.com/office/drawing/2014/main" id="{EE3E04C8-0CFF-A7CC-EDAD-B8E5268E09BE}"/>
              </a:ext>
            </a:extLst>
          </p:cNvPr>
          <p:cNvSpPr>
            <a:spLocks noGrp="1"/>
          </p:cNvSpPr>
          <p:nvPr>
            <p:ph type="sldNum" sz="quarter" idx="12"/>
          </p:nvPr>
        </p:nvSpPr>
        <p:spPr>
          <a:xfrm>
            <a:off x="9492439" y="6608999"/>
            <a:ext cx="479426" cy="365125"/>
          </a:xfrm>
        </p:spPr>
        <p:txBody>
          <a:bodyPr/>
          <a:lstStyle/>
          <a:p>
            <a:fld id="{B67A785B-7D4F-4E2B-A288-83329498BEF2}" type="slidenum">
              <a:rPr lang="es-ES" sz="700">
                <a:solidFill>
                  <a:schemeClr val="bg1"/>
                </a:solidFill>
              </a:rPr>
              <a:t>58</a:t>
            </a:fld>
            <a:r>
              <a:rPr lang="es-ES" sz="700">
                <a:solidFill>
                  <a:schemeClr val="bg1"/>
                </a:solidFill>
              </a:rPr>
              <a:t>/51</a:t>
            </a:r>
          </a:p>
        </p:txBody>
      </p:sp>
      <p:grpSp>
        <p:nvGrpSpPr>
          <p:cNvPr id="18" name="Grupo 17">
            <a:extLst>
              <a:ext uri="{FF2B5EF4-FFF2-40B4-BE49-F238E27FC236}">
                <a16:creationId xmlns:a16="http://schemas.microsoft.com/office/drawing/2014/main" id="{6D5D6A5B-79FB-B70F-E2B3-E2F588605BD4}"/>
              </a:ext>
            </a:extLst>
          </p:cNvPr>
          <p:cNvGrpSpPr/>
          <p:nvPr/>
        </p:nvGrpSpPr>
        <p:grpSpPr>
          <a:xfrm>
            <a:off x="0" y="328780"/>
            <a:ext cx="11090865" cy="7781959"/>
            <a:chOff x="0" y="328780"/>
            <a:chExt cx="11090865" cy="7781959"/>
          </a:xfrm>
        </p:grpSpPr>
        <p:pic>
          <p:nvPicPr>
            <p:cNvPr id="19" name="Imagen 18" descr="Icono&#10;&#10;Descripción generada automáticamente">
              <a:extLst>
                <a:ext uri="{FF2B5EF4-FFF2-40B4-BE49-F238E27FC236}">
                  <a16:creationId xmlns:a16="http://schemas.microsoft.com/office/drawing/2014/main" id="{6AE4D00E-712B-9840-18E1-6A82F009A5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grpSp>
          <p:nvGrpSpPr>
            <p:cNvPr id="20" name="Grupo 19">
              <a:extLst>
                <a:ext uri="{FF2B5EF4-FFF2-40B4-BE49-F238E27FC236}">
                  <a16:creationId xmlns:a16="http://schemas.microsoft.com/office/drawing/2014/main" id="{0870982D-0412-4082-A55A-8A4ECF593303}"/>
                </a:ext>
              </a:extLst>
            </p:cNvPr>
            <p:cNvGrpSpPr/>
            <p:nvPr/>
          </p:nvGrpSpPr>
          <p:grpSpPr>
            <a:xfrm>
              <a:off x="0" y="328780"/>
              <a:ext cx="11090865" cy="7781959"/>
              <a:chOff x="0" y="328780"/>
              <a:chExt cx="11090865" cy="7781959"/>
            </a:xfrm>
          </p:grpSpPr>
          <p:sp>
            <p:nvSpPr>
              <p:cNvPr id="21" name="Marcador de número de diapositiva 1">
                <a:extLst>
                  <a:ext uri="{FF2B5EF4-FFF2-40B4-BE49-F238E27FC236}">
                    <a16:creationId xmlns:a16="http://schemas.microsoft.com/office/drawing/2014/main" id="{FFEF7B1B-3735-934E-2AFE-F7C2DCD90AC3}"/>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58</a:t>
                </a:fld>
                <a:r>
                  <a:rPr lang="es-ES" sz="1050">
                    <a:solidFill>
                      <a:srgbClr val="18191E"/>
                    </a:solidFill>
                    <a:latin typeface="Texta Alt Medium" pitchFamily="2" charset="77"/>
                  </a:rPr>
                  <a:t>/53</a:t>
                </a:r>
              </a:p>
            </p:txBody>
          </p:sp>
          <p:grpSp>
            <p:nvGrpSpPr>
              <p:cNvPr id="22" name="Grupo 21">
                <a:extLst>
                  <a:ext uri="{FF2B5EF4-FFF2-40B4-BE49-F238E27FC236}">
                    <a16:creationId xmlns:a16="http://schemas.microsoft.com/office/drawing/2014/main" id="{97465009-0BB1-4D27-235F-95B63B69680D}"/>
                  </a:ext>
                </a:extLst>
              </p:cNvPr>
              <p:cNvGrpSpPr/>
              <p:nvPr/>
            </p:nvGrpSpPr>
            <p:grpSpPr>
              <a:xfrm>
                <a:off x="0" y="328780"/>
                <a:ext cx="11090865" cy="7781959"/>
                <a:chOff x="0" y="328780"/>
                <a:chExt cx="11090865" cy="7781959"/>
              </a:xfrm>
            </p:grpSpPr>
            <p:grpSp>
              <p:nvGrpSpPr>
                <p:cNvPr id="23" name="Grupo 22">
                  <a:extLst>
                    <a:ext uri="{FF2B5EF4-FFF2-40B4-BE49-F238E27FC236}">
                      <a16:creationId xmlns:a16="http://schemas.microsoft.com/office/drawing/2014/main" id="{A441E1F9-B5BB-23B5-9180-626FA839254E}"/>
                    </a:ext>
                  </a:extLst>
                </p:cNvPr>
                <p:cNvGrpSpPr/>
                <p:nvPr/>
              </p:nvGrpSpPr>
              <p:grpSpPr>
                <a:xfrm>
                  <a:off x="252000" y="328780"/>
                  <a:ext cx="9440664" cy="6204139"/>
                  <a:chOff x="252000" y="328780"/>
                  <a:chExt cx="9440664" cy="6204139"/>
                </a:xfrm>
              </p:grpSpPr>
              <p:sp>
                <p:nvSpPr>
                  <p:cNvPr id="41" name="Rectángulo 40">
                    <a:extLst>
                      <a:ext uri="{FF2B5EF4-FFF2-40B4-BE49-F238E27FC236}">
                        <a16:creationId xmlns:a16="http://schemas.microsoft.com/office/drawing/2014/main" id="{A4D969F8-1DBC-CBF6-826C-D417BB5B96AE}"/>
                      </a:ext>
                    </a:extLst>
                  </p:cNvPr>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2" name="Rectángulo 41">
                    <a:extLst>
                      <a:ext uri="{FF2B5EF4-FFF2-40B4-BE49-F238E27FC236}">
                        <a16:creationId xmlns:a16="http://schemas.microsoft.com/office/drawing/2014/main" id="{BCC2D095-5E08-8618-9F8D-BA2834C87D15}"/>
                      </a:ext>
                    </a:extLst>
                  </p:cNvPr>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3" name="Rectángulo 42">
                    <a:extLst>
                      <a:ext uri="{FF2B5EF4-FFF2-40B4-BE49-F238E27FC236}">
                        <a16:creationId xmlns:a16="http://schemas.microsoft.com/office/drawing/2014/main" id="{ADA3246A-B42E-819D-116B-CDDC325088C5}"/>
                      </a:ext>
                    </a:extLst>
                  </p:cNvPr>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4" name="Rectángulo 43">
                    <a:extLst>
                      <a:ext uri="{FF2B5EF4-FFF2-40B4-BE49-F238E27FC236}">
                        <a16:creationId xmlns:a16="http://schemas.microsoft.com/office/drawing/2014/main" id="{5E0AB92F-FD84-5996-F1C5-03379EFA7FBD}"/>
                      </a:ext>
                    </a:extLst>
                  </p:cNvPr>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26" name="Imagen 25" descr="Dibujo de la tierra desde el espacio&#10;&#10;Descripción generada automáticamente con confianza baja">
                  <a:extLst>
                    <a:ext uri="{FF2B5EF4-FFF2-40B4-BE49-F238E27FC236}">
                      <a16:creationId xmlns:a16="http://schemas.microsoft.com/office/drawing/2014/main" id="{2E567E9C-56D0-96D1-36CD-7E50F52A29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40" name="CuadroTexto 39">
                  <a:extLst>
                    <a:ext uri="{FF2B5EF4-FFF2-40B4-BE49-F238E27FC236}">
                      <a16:creationId xmlns:a16="http://schemas.microsoft.com/office/drawing/2014/main" id="{50655BA4-669C-1D18-DFB6-F80D5E1498C6}"/>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grpSp>
      </p:grpSp>
      <p:sp>
        <p:nvSpPr>
          <p:cNvPr id="33" name="TextBox 29">
            <a:hlinkClick r:id="rId4" action="ppaction://hlinksldjump"/>
            <a:extLst>
              <a:ext uri="{FF2B5EF4-FFF2-40B4-BE49-F238E27FC236}">
                <a16:creationId xmlns:a16="http://schemas.microsoft.com/office/drawing/2014/main" id="{D9AF8293-C967-67A3-FD67-6D62CD0D90ED}"/>
              </a:ext>
            </a:extLst>
          </p:cNvPr>
          <p:cNvSpPr txBox="1"/>
          <p:nvPr/>
        </p:nvSpPr>
        <p:spPr>
          <a:xfrm>
            <a:off x="0" y="709200"/>
            <a:ext cx="9905470" cy="400110"/>
          </a:xfrm>
          <a:prstGeom prst="rect">
            <a:avLst/>
          </a:prstGeom>
          <a:noFill/>
        </p:spPr>
        <p:txBody>
          <a:bodyPr wrap="square" rtlCol="0">
            <a:spAutoFit/>
          </a:bodyPr>
          <a:lstStyle/>
          <a:p>
            <a:pPr algn="ctr" defTabSz="185714">
              <a:defRPr/>
            </a:pPr>
            <a:r>
              <a:rPr lang="en-US" sz="2000" b="1">
                <a:solidFill>
                  <a:schemeClr val="tx1">
                    <a:lumMod val="90000"/>
                    <a:lumOff val="10000"/>
                  </a:schemeClr>
                </a:solidFill>
                <a:latin typeface="Texta Alt Book" pitchFamily="2" charset="77"/>
                <a:cs typeface="Fredoka Medium" pitchFamily="2" charset="-79"/>
              </a:rPr>
              <a:t>SEGURIDAD</a:t>
            </a:r>
          </a:p>
        </p:txBody>
      </p:sp>
      <p:graphicFrame>
        <p:nvGraphicFramePr>
          <p:cNvPr id="2" name="Tabla 3">
            <a:extLst>
              <a:ext uri="{FF2B5EF4-FFF2-40B4-BE49-F238E27FC236}">
                <a16:creationId xmlns:a16="http://schemas.microsoft.com/office/drawing/2014/main" id="{501CF3C9-F857-DF04-7D92-0F4F861B1EF9}"/>
              </a:ext>
            </a:extLst>
          </p:cNvPr>
          <p:cNvGraphicFramePr>
            <a:graphicFrameLocks noGrp="1"/>
          </p:cNvGraphicFramePr>
          <p:nvPr>
            <p:extLst>
              <p:ext uri="{D42A27DB-BD31-4B8C-83A1-F6EECF244321}">
                <p14:modId xmlns:p14="http://schemas.microsoft.com/office/powerpoint/2010/main" val="3768016581"/>
              </p:ext>
            </p:extLst>
          </p:nvPr>
        </p:nvGraphicFramePr>
        <p:xfrm>
          <a:off x="1971318" y="1854403"/>
          <a:ext cx="6574267" cy="3726180"/>
        </p:xfrm>
        <a:graphic>
          <a:graphicData uri="http://schemas.openxmlformats.org/drawingml/2006/table">
            <a:tbl>
              <a:tblPr firstRow="1" bandRow="1">
                <a:tableStyleId>{2D5ABB26-0587-4C30-8999-92F81FD0307C}</a:tableStyleId>
              </a:tblPr>
              <a:tblGrid>
                <a:gridCol w="372287">
                  <a:extLst>
                    <a:ext uri="{9D8B030D-6E8A-4147-A177-3AD203B41FA5}">
                      <a16:colId xmlns:a16="http://schemas.microsoft.com/office/drawing/2014/main" val="4047221554"/>
                    </a:ext>
                  </a:extLst>
                </a:gridCol>
                <a:gridCol w="6201980">
                  <a:extLst>
                    <a:ext uri="{9D8B030D-6E8A-4147-A177-3AD203B41FA5}">
                      <a16:colId xmlns:a16="http://schemas.microsoft.com/office/drawing/2014/main" val="3833664299"/>
                    </a:ext>
                  </a:extLst>
                </a:gridCol>
              </a:tblGrid>
              <a:tr h="370840">
                <a:tc>
                  <a:txBody>
                    <a:bodyPr/>
                    <a:lstStyle/>
                    <a:p>
                      <a:pPr>
                        <a:lnSpc>
                          <a:spcPct val="200000"/>
                        </a:lnSpc>
                      </a:pPr>
                      <a:endParaRPr lang="es-ES_tradnl"/>
                    </a:p>
                  </a:txBody>
                  <a:tcPr/>
                </a:tc>
                <a:tc>
                  <a:txBody>
                    <a:bodyPr/>
                    <a:lstStyle/>
                    <a:p>
                      <a:pPr algn="just">
                        <a:lnSpc>
                          <a:spcPct val="200000"/>
                        </a:lnSpc>
                      </a:pPr>
                      <a:r>
                        <a:rPr lang="es-ES_tradnl" sz="1400">
                          <a:latin typeface="Texta Alt Book" panose="00000400000000000000" pitchFamily="50" charset="0"/>
                        </a:rPr>
                        <a:t>Encapsulación de GUC mediante contenedores Dockers.</a:t>
                      </a:r>
                    </a:p>
                  </a:txBody>
                  <a:tcPr anchor="ctr"/>
                </a:tc>
                <a:extLst>
                  <a:ext uri="{0D108BD9-81ED-4DB2-BD59-A6C34878D82A}">
                    <a16:rowId xmlns:a16="http://schemas.microsoft.com/office/drawing/2014/main" val="1183543644"/>
                  </a:ext>
                </a:extLst>
              </a:tr>
              <a:tr h="370840">
                <a:tc>
                  <a:txBody>
                    <a:bodyPr/>
                    <a:lstStyle/>
                    <a:p>
                      <a:pPr>
                        <a:lnSpc>
                          <a:spcPct val="200000"/>
                        </a:lnSpc>
                      </a:pPr>
                      <a:endParaRPr lang="es-ES_tradnl"/>
                    </a:p>
                  </a:txBody>
                  <a:tcPr/>
                </a:tc>
                <a:tc>
                  <a:txBody>
                    <a:bodyPr/>
                    <a:lstStyle/>
                    <a:p>
                      <a:pPr algn="just">
                        <a:lnSpc>
                          <a:spcPct val="200000"/>
                        </a:lnSpc>
                      </a:pPr>
                      <a:r>
                        <a:rPr lang="es-ES" sz="1400">
                          <a:latin typeface="Texta Alt Book" panose="00000400000000000000" pitchFamily="50" charset="0"/>
                        </a:rPr>
                        <a:t>Registro de las acciones en una base de datos de Audit (control de cambios).</a:t>
                      </a:r>
                      <a:endParaRPr lang="es-ES_tradnl">
                        <a:latin typeface="Texta Alt Book" panose="00000400000000000000" pitchFamily="50" charset="0"/>
                      </a:endParaRPr>
                    </a:p>
                  </a:txBody>
                  <a:tcPr anchor="ctr"/>
                </a:tc>
                <a:extLst>
                  <a:ext uri="{0D108BD9-81ED-4DB2-BD59-A6C34878D82A}">
                    <a16:rowId xmlns:a16="http://schemas.microsoft.com/office/drawing/2014/main" val="2691471529"/>
                  </a:ext>
                </a:extLst>
              </a:tr>
              <a:tr h="370840">
                <a:tc>
                  <a:txBody>
                    <a:bodyPr/>
                    <a:lstStyle/>
                    <a:p>
                      <a:pPr>
                        <a:lnSpc>
                          <a:spcPct val="200000"/>
                        </a:lnSpc>
                      </a:pPr>
                      <a:endParaRPr lang="es-ES_tradnl"/>
                    </a:p>
                  </a:txBody>
                  <a:tcPr/>
                </a:tc>
                <a:tc>
                  <a:txBody>
                    <a:bodyPr/>
                    <a:lstStyle/>
                    <a:p>
                      <a:pPr algn="just">
                        <a:lnSpc>
                          <a:spcPct val="100000"/>
                        </a:lnSpc>
                      </a:pPr>
                      <a:endParaRPr lang="es-ES" sz="1400">
                        <a:latin typeface="Texta Alt Book" panose="00000400000000000000" pitchFamily="50" charset="0"/>
                      </a:endParaRPr>
                    </a:p>
                    <a:p>
                      <a:pPr algn="just">
                        <a:lnSpc>
                          <a:spcPct val="100000"/>
                        </a:lnSpc>
                      </a:pPr>
                      <a:r>
                        <a:rPr lang="es-ES" sz="1400">
                          <a:latin typeface="Texta Alt Book" panose="00000400000000000000" pitchFamily="50" charset="0"/>
                        </a:rPr>
                        <a:t>Posibilidad de deshabilitar automáticamente los usuarios si no se han logado en un cierto periodo de tiempo.</a:t>
                      </a:r>
                      <a:endParaRPr lang="es-ES_tradnl">
                        <a:latin typeface="Texta Alt Book" panose="00000400000000000000" pitchFamily="50" charset="0"/>
                      </a:endParaRPr>
                    </a:p>
                  </a:txBody>
                  <a:tcPr/>
                </a:tc>
                <a:extLst>
                  <a:ext uri="{0D108BD9-81ED-4DB2-BD59-A6C34878D82A}">
                    <a16:rowId xmlns:a16="http://schemas.microsoft.com/office/drawing/2014/main" val="2626124014"/>
                  </a:ext>
                </a:extLst>
              </a:tr>
              <a:tr h="370840">
                <a:tc>
                  <a:txBody>
                    <a:bodyPr/>
                    <a:lstStyle/>
                    <a:p>
                      <a:pPr>
                        <a:lnSpc>
                          <a:spcPct val="200000"/>
                        </a:lnSpc>
                      </a:pPr>
                      <a:endParaRPr lang="es-ES_tradnl"/>
                    </a:p>
                  </a:txBody>
                  <a:tcPr/>
                </a:tc>
                <a:tc>
                  <a:txBody>
                    <a:bodyPr/>
                    <a:lstStyle/>
                    <a:p>
                      <a:pPr algn="just">
                        <a:lnSpc>
                          <a:spcPct val="200000"/>
                        </a:lnSpc>
                      </a:pPr>
                      <a:r>
                        <a:rPr lang="es-ES_tradnl" sz="1400">
                          <a:latin typeface="Texta Alt Book" panose="00000400000000000000" pitchFamily="50" charset="0"/>
                        </a:rPr>
                        <a:t>Baneo de usuarios por contraseñas incorrectas.</a:t>
                      </a:r>
                    </a:p>
                  </a:txBody>
                  <a:tcPr anchor="ctr"/>
                </a:tc>
                <a:extLst>
                  <a:ext uri="{0D108BD9-81ED-4DB2-BD59-A6C34878D82A}">
                    <a16:rowId xmlns:a16="http://schemas.microsoft.com/office/drawing/2014/main" val="1870081269"/>
                  </a:ext>
                </a:extLst>
              </a:tr>
              <a:tr h="370840">
                <a:tc>
                  <a:txBody>
                    <a:bodyPr/>
                    <a:lstStyle/>
                    <a:p>
                      <a:pPr>
                        <a:lnSpc>
                          <a:spcPct val="200000"/>
                        </a:lnSpc>
                      </a:pPr>
                      <a:endParaRPr lang="es-ES_tradnl"/>
                    </a:p>
                  </a:txBody>
                  <a:tcPr/>
                </a:tc>
                <a:tc>
                  <a:txBody>
                    <a:bodyPr/>
                    <a:lstStyle/>
                    <a:p>
                      <a:pPr algn="just">
                        <a:lnSpc>
                          <a:spcPct val="200000"/>
                        </a:lnSpc>
                      </a:pPr>
                      <a:r>
                        <a:rPr lang="es-ES_tradnl" sz="1400">
                          <a:latin typeface="Texta Alt Book" panose="00000400000000000000" pitchFamily="50" charset="0"/>
                        </a:rPr>
                        <a:t>Grabación de conversaciones con posibilidad de encriptación.</a:t>
                      </a:r>
                    </a:p>
                  </a:txBody>
                  <a:tcPr anchor="ctr"/>
                </a:tc>
                <a:extLst>
                  <a:ext uri="{0D108BD9-81ED-4DB2-BD59-A6C34878D82A}">
                    <a16:rowId xmlns:a16="http://schemas.microsoft.com/office/drawing/2014/main" val="1211610604"/>
                  </a:ext>
                </a:extLst>
              </a:tr>
              <a:tr h="370840">
                <a:tc>
                  <a:txBody>
                    <a:bodyPr/>
                    <a:lstStyle/>
                    <a:p>
                      <a:endParaRPr lang="es-ES_tradnl"/>
                    </a:p>
                  </a:txBody>
                  <a:tcPr/>
                </a:tc>
                <a:tc>
                  <a:txBody>
                    <a:bodyPr/>
                    <a:lstStyle/>
                    <a:p>
                      <a:pPr algn="just"/>
                      <a:endParaRPr lang="es-ES_tradnl" sz="1400">
                        <a:highlight>
                          <a:srgbClr val="FFFF00"/>
                        </a:highlight>
                        <a:latin typeface="Texta Alt Book" panose="00000400000000000000" pitchFamily="50" charset="0"/>
                      </a:endParaRPr>
                    </a:p>
                  </a:txBody>
                  <a:tcPr anchor="ctr"/>
                </a:tc>
                <a:extLst>
                  <a:ext uri="{0D108BD9-81ED-4DB2-BD59-A6C34878D82A}">
                    <a16:rowId xmlns:a16="http://schemas.microsoft.com/office/drawing/2014/main" val="3725463021"/>
                  </a:ext>
                </a:extLst>
              </a:tr>
              <a:tr h="370840">
                <a:tc>
                  <a:txBody>
                    <a:bodyPr/>
                    <a:lstStyle/>
                    <a:p>
                      <a:endParaRPr lang="es-ES_tradnl"/>
                    </a:p>
                  </a:txBody>
                  <a:tcPr/>
                </a:tc>
                <a:tc>
                  <a:txBody>
                    <a:bodyPr/>
                    <a:lstStyle/>
                    <a:p>
                      <a:pPr algn="just"/>
                      <a:endParaRPr lang="es-ES" sz="1400">
                        <a:latin typeface="Texta Alt Book" panose="00000400000000000000" pitchFamily="50" charset="0"/>
                      </a:endParaRPr>
                    </a:p>
                  </a:txBody>
                  <a:tcPr anchor="ctr"/>
                </a:tc>
                <a:extLst>
                  <a:ext uri="{0D108BD9-81ED-4DB2-BD59-A6C34878D82A}">
                    <a16:rowId xmlns:a16="http://schemas.microsoft.com/office/drawing/2014/main" val="3845198595"/>
                  </a:ext>
                </a:extLst>
              </a:tr>
            </a:tbl>
          </a:graphicData>
        </a:graphic>
      </p:graphicFrame>
      <p:pic>
        <p:nvPicPr>
          <p:cNvPr id="4" name="Picture 2" descr="Docker - Free brands and logotypes icons">
            <a:extLst>
              <a:ext uri="{FF2B5EF4-FFF2-40B4-BE49-F238E27FC236}">
                <a16:creationId xmlns:a16="http://schemas.microsoft.com/office/drawing/2014/main" id="{5F5CC174-A95A-A75A-D516-FDF539A14F7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92170" y="2056214"/>
            <a:ext cx="314937" cy="31493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Forma&#10;&#10;Descripción generada automáticamente con confianza baja">
            <a:extLst>
              <a:ext uri="{FF2B5EF4-FFF2-40B4-BE49-F238E27FC236}">
                <a16:creationId xmlns:a16="http://schemas.microsoft.com/office/drawing/2014/main" id="{73401870-8AC3-423F-93FC-0F4C4CEB27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18441" y="2634858"/>
            <a:ext cx="314936" cy="314936"/>
          </a:xfrm>
          <a:prstGeom prst="rect">
            <a:avLst/>
          </a:prstGeom>
        </p:spPr>
      </p:pic>
      <p:pic>
        <p:nvPicPr>
          <p:cNvPr id="6" name="Imagen 5" descr="Forma&#10;&#10;Descripción generada automáticamente con confianza baja">
            <a:extLst>
              <a:ext uri="{FF2B5EF4-FFF2-40B4-BE49-F238E27FC236}">
                <a16:creationId xmlns:a16="http://schemas.microsoft.com/office/drawing/2014/main" id="{F722B437-C60C-9E38-7560-483CD9279F2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5110" y="3279855"/>
            <a:ext cx="297788" cy="297788"/>
          </a:xfrm>
          <a:prstGeom prst="rect">
            <a:avLst/>
          </a:prstGeom>
        </p:spPr>
      </p:pic>
      <p:pic>
        <p:nvPicPr>
          <p:cNvPr id="7" name="Imagen 6" descr="Forma&#10;&#10;Descripción generada automáticamente con confianza baja">
            <a:extLst>
              <a:ext uri="{FF2B5EF4-FFF2-40B4-BE49-F238E27FC236}">
                <a16:creationId xmlns:a16="http://schemas.microsoft.com/office/drawing/2014/main" id="{6F0EAE39-6046-9D16-2901-4D454173B64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99245" y="3916203"/>
            <a:ext cx="304802" cy="304802"/>
          </a:xfrm>
          <a:prstGeom prst="rect">
            <a:avLst/>
          </a:prstGeom>
        </p:spPr>
      </p:pic>
      <p:pic>
        <p:nvPicPr>
          <p:cNvPr id="24" name="Imagen 23" descr="Icono&#10;&#10;Descripción generada automáticamente">
            <a:extLst>
              <a:ext uri="{FF2B5EF4-FFF2-40B4-BE49-F238E27FC236}">
                <a16:creationId xmlns:a16="http://schemas.microsoft.com/office/drawing/2014/main" id="{AD145904-4483-3ECF-FA9F-91CFD747795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99245" y="4469472"/>
            <a:ext cx="303653" cy="303653"/>
          </a:xfrm>
          <a:prstGeom prst="rect">
            <a:avLst/>
          </a:prstGeom>
        </p:spPr>
      </p:pic>
    </p:spTree>
    <p:extLst>
      <p:ext uri="{BB962C8B-B14F-4D97-AF65-F5344CB8AC3E}">
        <p14:creationId xmlns:p14="http://schemas.microsoft.com/office/powerpoint/2010/main" val="25934198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7C912-2F00-28B5-52FA-169077C1A56D}"/>
            </a:ext>
          </a:extLst>
        </p:cNvPr>
        <p:cNvGrpSpPr/>
        <p:nvPr/>
      </p:nvGrpSpPr>
      <p:grpSpPr>
        <a:xfrm>
          <a:off x="0" y="0"/>
          <a:ext cx="0" cy="0"/>
          <a:chOff x="0" y="0"/>
          <a:chExt cx="0" cy="0"/>
        </a:xfrm>
      </p:grpSpPr>
      <p:sp>
        <p:nvSpPr>
          <p:cNvPr id="13" name="Marcador de número de diapositiva 1">
            <a:extLst>
              <a:ext uri="{FF2B5EF4-FFF2-40B4-BE49-F238E27FC236}">
                <a16:creationId xmlns:a16="http://schemas.microsoft.com/office/drawing/2014/main" id="{FE7CE036-E9A4-5792-6E6C-CE728963C642}"/>
              </a:ext>
            </a:extLst>
          </p:cNvPr>
          <p:cNvSpPr>
            <a:spLocks noGrp="1"/>
          </p:cNvSpPr>
          <p:nvPr>
            <p:ph type="sldNum" sz="quarter" idx="12"/>
          </p:nvPr>
        </p:nvSpPr>
        <p:spPr>
          <a:xfrm>
            <a:off x="9492439" y="6608999"/>
            <a:ext cx="479426" cy="365125"/>
          </a:xfrm>
        </p:spPr>
        <p:txBody>
          <a:bodyPr/>
          <a:lstStyle/>
          <a:p>
            <a:fld id="{B67A785B-7D4F-4E2B-A288-83329498BEF2}" type="slidenum">
              <a:rPr lang="es-ES" sz="700">
                <a:solidFill>
                  <a:schemeClr val="bg1"/>
                </a:solidFill>
              </a:rPr>
              <a:t>59</a:t>
            </a:fld>
            <a:r>
              <a:rPr lang="es-ES" sz="700">
                <a:solidFill>
                  <a:schemeClr val="bg1"/>
                </a:solidFill>
              </a:rPr>
              <a:t>/51</a:t>
            </a:r>
          </a:p>
        </p:txBody>
      </p:sp>
      <p:grpSp>
        <p:nvGrpSpPr>
          <p:cNvPr id="18" name="Grupo 17">
            <a:extLst>
              <a:ext uri="{FF2B5EF4-FFF2-40B4-BE49-F238E27FC236}">
                <a16:creationId xmlns:a16="http://schemas.microsoft.com/office/drawing/2014/main" id="{6ADC4219-4D19-9ED1-806E-7C52E1C3101D}"/>
              </a:ext>
            </a:extLst>
          </p:cNvPr>
          <p:cNvGrpSpPr/>
          <p:nvPr/>
        </p:nvGrpSpPr>
        <p:grpSpPr>
          <a:xfrm>
            <a:off x="0" y="328780"/>
            <a:ext cx="11090865" cy="7781959"/>
            <a:chOff x="0" y="328780"/>
            <a:chExt cx="11090865" cy="7781959"/>
          </a:xfrm>
        </p:grpSpPr>
        <p:pic>
          <p:nvPicPr>
            <p:cNvPr id="19" name="Imagen 18" descr="Icono&#10;&#10;Descripción generada automáticamente">
              <a:extLst>
                <a:ext uri="{FF2B5EF4-FFF2-40B4-BE49-F238E27FC236}">
                  <a16:creationId xmlns:a16="http://schemas.microsoft.com/office/drawing/2014/main" id="{A85175B0-9611-DA48-C5E6-6A987B40C4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grpSp>
          <p:nvGrpSpPr>
            <p:cNvPr id="20" name="Grupo 19">
              <a:extLst>
                <a:ext uri="{FF2B5EF4-FFF2-40B4-BE49-F238E27FC236}">
                  <a16:creationId xmlns:a16="http://schemas.microsoft.com/office/drawing/2014/main" id="{38F94FD9-B247-244C-E308-CA8E4E01736A}"/>
                </a:ext>
              </a:extLst>
            </p:cNvPr>
            <p:cNvGrpSpPr/>
            <p:nvPr/>
          </p:nvGrpSpPr>
          <p:grpSpPr>
            <a:xfrm>
              <a:off x="0" y="328780"/>
              <a:ext cx="11090865" cy="7781959"/>
              <a:chOff x="0" y="328780"/>
              <a:chExt cx="11090865" cy="7781959"/>
            </a:xfrm>
          </p:grpSpPr>
          <p:sp>
            <p:nvSpPr>
              <p:cNvPr id="21" name="Marcador de número de diapositiva 1">
                <a:extLst>
                  <a:ext uri="{FF2B5EF4-FFF2-40B4-BE49-F238E27FC236}">
                    <a16:creationId xmlns:a16="http://schemas.microsoft.com/office/drawing/2014/main" id="{C25245B1-A4EA-AED8-75E0-1EFE385B6D89}"/>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59</a:t>
                </a:fld>
                <a:r>
                  <a:rPr lang="es-ES" sz="1050">
                    <a:solidFill>
                      <a:srgbClr val="18191E"/>
                    </a:solidFill>
                    <a:latin typeface="Texta Alt Medium" pitchFamily="2" charset="77"/>
                  </a:rPr>
                  <a:t>/53</a:t>
                </a:r>
              </a:p>
            </p:txBody>
          </p:sp>
          <p:grpSp>
            <p:nvGrpSpPr>
              <p:cNvPr id="22" name="Grupo 21">
                <a:extLst>
                  <a:ext uri="{FF2B5EF4-FFF2-40B4-BE49-F238E27FC236}">
                    <a16:creationId xmlns:a16="http://schemas.microsoft.com/office/drawing/2014/main" id="{667B78B9-6D00-AC76-EF66-D29858DD6682}"/>
                  </a:ext>
                </a:extLst>
              </p:cNvPr>
              <p:cNvGrpSpPr/>
              <p:nvPr/>
            </p:nvGrpSpPr>
            <p:grpSpPr>
              <a:xfrm>
                <a:off x="0" y="328780"/>
                <a:ext cx="11090865" cy="7781959"/>
                <a:chOff x="0" y="328780"/>
                <a:chExt cx="11090865" cy="7781959"/>
              </a:xfrm>
            </p:grpSpPr>
            <p:grpSp>
              <p:nvGrpSpPr>
                <p:cNvPr id="23" name="Grupo 22">
                  <a:extLst>
                    <a:ext uri="{FF2B5EF4-FFF2-40B4-BE49-F238E27FC236}">
                      <a16:creationId xmlns:a16="http://schemas.microsoft.com/office/drawing/2014/main" id="{CB9C41CF-1C75-5118-FA36-271548EE5805}"/>
                    </a:ext>
                  </a:extLst>
                </p:cNvPr>
                <p:cNvGrpSpPr/>
                <p:nvPr/>
              </p:nvGrpSpPr>
              <p:grpSpPr>
                <a:xfrm>
                  <a:off x="252000" y="328780"/>
                  <a:ext cx="9440664" cy="6204139"/>
                  <a:chOff x="252000" y="328780"/>
                  <a:chExt cx="9440664" cy="6204139"/>
                </a:xfrm>
              </p:grpSpPr>
              <p:sp>
                <p:nvSpPr>
                  <p:cNvPr id="41" name="Rectángulo 40">
                    <a:extLst>
                      <a:ext uri="{FF2B5EF4-FFF2-40B4-BE49-F238E27FC236}">
                        <a16:creationId xmlns:a16="http://schemas.microsoft.com/office/drawing/2014/main" id="{AD51AFFB-3EC5-45D2-F62E-B04A11A95D1A}"/>
                      </a:ext>
                    </a:extLst>
                  </p:cNvPr>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2" name="Rectángulo 41">
                    <a:extLst>
                      <a:ext uri="{FF2B5EF4-FFF2-40B4-BE49-F238E27FC236}">
                        <a16:creationId xmlns:a16="http://schemas.microsoft.com/office/drawing/2014/main" id="{430B1FA8-5D7C-8FA0-F834-55C236334BD8}"/>
                      </a:ext>
                    </a:extLst>
                  </p:cNvPr>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3" name="Rectángulo 42">
                    <a:extLst>
                      <a:ext uri="{FF2B5EF4-FFF2-40B4-BE49-F238E27FC236}">
                        <a16:creationId xmlns:a16="http://schemas.microsoft.com/office/drawing/2014/main" id="{DD17B3B4-CE21-5482-823E-C1D9C0AA9F0C}"/>
                      </a:ext>
                    </a:extLst>
                  </p:cNvPr>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4" name="Rectángulo 43">
                    <a:extLst>
                      <a:ext uri="{FF2B5EF4-FFF2-40B4-BE49-F238E27FC236}">
                        <a16:creationId xmlns:a16="http://schemas.microsoft.com/office/drawing/2014/main" id="{9DAC456E-3B22-EA9D-22D1-F40CFD86AF19}"/>
                      </a:ext>
                    </a:extLst>
                  </p:cNvPr>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26" name="Imagen 25" descr="Dibujo de la tierra desde el espacio&#10;&#10;Descripción generada automáticamente con confianza baja">
                  <a:extLst>
                    <a:ext uri="{FF2B5EF4-FFF2-40B4-BE49-F238E27FC236}">
                      <a16:creationId xmlns:a16="http://schemas.microsoft.com/office/drawing/2014/main" id="{5875DFA8-FB55-DAA7-E0E4-4E964FB66F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40" name="CuadroTexto 39">
                  <a:extLst>
                    <a:ext uri="{FF2B5EF4-FFF2-40B4-BE49-F238E27FC236}">
                      <a16:creationId xmlns:a16="http://schemas.microsoft.com/office/drawing/2014/main" id="{42035536-8F19-2CA4-D54A-C30AA3058565}"/>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grpSp>
      </p:grpSp>
      <p:sp>
        <p:nvSpPr>
          <p:cNvPr id="52" name="Rectángulo: esquinas diagonales redondeadas 51">
            <a:extLst>
              <a:ext uri="{FF2B5EF4-FFF2-40B4-BE49-F238E27FC236}">
                <a16:creationId xmlns:a16="http://schemas.microsoft.com/office/drawing/2014/main" id="{38A4C29F-BD3B-4D31-D058-452273C7F811}"/>
              </a:ext>
            </a:extLst>
          </p:cNvPr>
          <p:cNvSpPr/>
          <p:nvPr/>
        </p:nvSpPr>
        <p:spPr>
          <a:xfrm>
            <a:off x="1012975" y="2111986"/>
            <a:ext cx="2406514" cy="1912351"/>
          </a:xfrm>
          <a:prstGeom prst="round2Diag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_tradnl"/>
          </a:p>
        </p:txBody>
      </p:sp>
      <p:sp>
        <p:nvSpPr>
          <p:cNvPr id="54" name="CuadroTexto 53">
            <a:extLst>
              <a:ext uri="{FF2B5EF4-FFF2-40B4-BE49-F238E27FC236}">
                <a16:creationId xmlns:a16="http://schemas.microsoft.com/office/drawing/2014/main" id="{FA8A2694-AED8-A6CD-D845-4BB3DB6812CB}"/>
              </a:ext>
            </a:extLst>
          </p:cNvPr>
          <p:cNvSpPr txBox="1"/>
          <p:nvPr/>
        </p:nvSpPr>
        <p:spPr>
          <a:xfrm>
            <a:off x="1023687" y="2116078"/>
            <a:ext cx="2406514" cy="1015663"/>
          </a:xfrm>
          <a:prstGeom prst="rect">
            <a:avLst/>
          </a:prstGeom>
          <a:noFill/>
        </p:spPr>
        <p:txBody>
          <a:bodyPr wrap="square" rtlCol="0">
            <a:spAutoFit/>
          </a:bodyPr>
          <a:lstStyle/>
          <a:p>
            <a:pPr algn="ctr"/>
            <a:endParaRPr lang="es-ES" sz="1000" b="1">
              <a:solidFill>
                <a:schemeClr val="bg1"/>
              </a:solidFill>
              <a:latin typeface="Texta Alt" panose="00000500000000000000" pitchFamily="50" charset="0"/>
            </a:endParaRPr>
          </a:p>
          <a:p>
            <a:pPr algn="ctr"/>
            <a:r>
              <a:rPr lang="es-ES" sz="1000" b="1">
                <a:solidFill>
                  <a:schemeClr val="bg1"/>
                </a:solidFill>
                <a:latin typeface="Texta Alt" panose="00000500000000000000" pitchFamily="50" charset="0"/>
              </a:rPr>
              <a:t>GUC MAIL</a:t>
            </a:r>
          </a:p>
          <a:p>
            <a:pPr algn="ctr"/>
            <a:endParaRPr lang="es-ES" sz="1000" b="1">
              <a:solidFill>
                <a:schemeClr val="bg1"/>
              </a:solidFill>
              <a:latin typeface="Texta Alt" panose="00000500000000000000" pitchFamily="50" charset="0"/>
            </a:endParaRPr>
          </a:p>
          <a:p>
            <a:pPr algn="just"/>
            <a:r>
              <a:rPr lang="es-ES" sz="1000">
                <a:solidFill>
                  <a:schemeClr val="bg1"/>
                </a:solidFill>
                <a:latin typeface="Texta Alt" panose="00000500000000000000" pitchFamily="50" charset="0"/>
              </a:rPr>
              <a:t>Conexión automática al buzón de correo para la descarga del email y carga del registro en la campaña GUC.</a:t>
            </a:r>
          </a:p>
        </p:txBody>
      </p:sp>
      <p:sp>
        <p:nvSpPr>
          <p:cNvPr id="4" name="Rectángulo: esquinas diagonales redondeadas 3">
            <a:extLst>
              <a:ext uri="{FF2B5EF4-FFF2-40B4-BE49-F238E27FC236}">
                <a16:creationId xmlns:a16="http://schemas.microsoft.com/office/drawing/2014/main" id="{D2121A64-1A5B-6FAE-1CA4-A924997232A4}"/>
              </a:ext>
            </a:extLst>
          </p:cNvPr>
          <p:cNvSpPr/>
          <p:nvPr/>
        </p:nvSpPr>
        <p:spPr>
          <a:xfrm>
            <a:off x="1012975" y="4206849"/>
            <a:ext cx="2406514" cy="1912351"/>
          </a:xfrm>
          <a:prstGeom prst="round2Diag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_tradnl"/>
          </a:p>
        </p:txBody>
      </p:sp>
      <p:sp>
        <p:nvSpPr>
          <p:cNvPr id="5" name="CuadroTexto 4">
            <a:extLst>
              <a:ext uri="{FF2B5EF4-FFF2-40B4-BE49-F238E27FC236}">
                <a16:creationId xmlns:a16="http://schemas.microsoft.com/office/drawing/2014/main" id="{046C6921-81D8-889A-D87B-B1C7C2CD71EB}"/>
              </a:ext>
            </a:extLst>
          </p:cNvPr>
          <p:cNvSpPr txBox="1"/>
          <p:nvPr/>
        </p:nvSpPr>
        <p:spPr>
          <a:xfrm>
            <a:off x="1008447" y="4204865"/>
            <a:ext cx="2406514" cy="1631216"/>
          </a:xfrm>
          <a:prstGeom prst="rect">
            <a:avLst/>
          </a:prstGeom>
          <a:noFill/>
        </p:spPr>
        <p:txBody>
          <a:bodyPr wrap="square" rtlCol="0">
            <a:spAutoFit/>
          </a:bodyPr>
          <a:lstStyle/>
          <a:p>
            <a:pPr algn="ctr"/>
            <a:endParaRPr lang="es-ES" sz="1000" b="1">
              <a:solidFill>
                <a:schemeClr val="bg1"/>
              </a:solidFill>
              <a:latin typeface="Texta Alt" panose="00000500000000000000" pitchFamily="50" charset="0"/>
            </a:endParaRPr>
          </a:p>
          <a:p>
            <a:pPr algn="ctr"/>
            <a:r>
              <a:rPr lang="es-ES" sz="1000" b="1">
                <a:solidFill>
                  <a:schemeClr val="bg1"/>
                </a:solidFill>
                <a:latin typeface="Texta Alt" panose="00000500000000000000" pitchFamily="50" charset="0"/>
              </a:rPr>
              <a:t>GUC SMS</a:t>
            </a:r>
          </a:p>
          <a:p>
            <a:pPr algn="ctr"/>
            <a:endParaRPr lang="es-ES" sz="1000" b="1">
              <a:solidFill>
                <a:schemeClr val="bg1"/>
              </a:solidFill>
              <a:latin typeface="Texta Alt" panose="00000500000000000000" pitchFamily="50" charset="0"/>
            </a:endParaRPr>
          </a:p>
          <a:p>
            <a:pPr algn="just"/>
            <a:r>
              <a:rPr lang="es-ES" sz="1000">
                <a:solidFill>
                  <a:schemeClr val="bg1"/>
                </a:solidFill>
                <a:latin typeface="Texta Alt" panose="00000500000000000000" pitchFamily="50" charset="0"/>
              </a:rPr>
              <a:t>Plataforma SMS para comunicación flexible:</a:t>
            </a:r>
          </a:p>
          <a:p>
            <a:pPr marL="171450" indent="-171450" algn="just">
              <a:buFont typeface="Arial" panose="020B0604020202020204" pitchFamily="34" charset="0"/>
              <a:buChar char="•"/>
            </a:pPr>
            <a:r>
              <a:rPr lang="es-ES" sz="1000">
                <a:solidFill>
                  <a:schemeClr val="bg1"/>
                </a:solidFill>
                <a:latin typeface="Texta Alt" panose="00000500000000000000" pitchFamily="50" charset="0"/>
              </a:rPr>
              <a:t>Envío y recepción de mensajes directos.</a:t>
            </a:r>
          </a:p>
          <a:p>
            <a:pPr marL="171450" indent="-171450" algn="just">
              <a:buFont typeface="Arial" panose="020B0604020202020204" pitchFamily="34" charset="0"/>
              <a:buChar char="•"/>
            </a:pPr>
            <a:r>
              <a:rPr lang="es-ES" sz="1000">
                <a:solidFill>
                  <a:schemeClr val="bg1"/>
                </a:solidFill>
                <a:latin typeface="Texta Alt" panose="00000500000000000000" pitchFamily="50" charset="0"/>
              </a:rPr>
              <a:t>Interfaz web y automatización vía GUC para integración de datos de negocio.</a:t>
            </a:r>
          </a:p>
          <a:p>
            <a:pPr marL="171450" indent="-171450" algn="just">
              <a:buFont typeface="Arial" panose="020B0604020202020204" pitchFamily="34" charset="0"/>
              <a:buChar char="•"/>
            </a:pPr>
            <a:r>
              <a:rPr lang="es-ES" sz="1000">
                <a:solidFill>
                  <a:schemeClr val="bg1"/>
                </a:solidFill>
                <a:latin typeface="Texta Alt" panose="00000500000000000000" pitchFamily="50" charset="0"/>
              </a:rPr>
              <a:t>Envíos personalizados o en masa, ideales para notificaciones o campañas específicas.</a:t>
            </a:r>
          </a:p>
        </p:txBody>
      </p:sp>
      <p:sp>
        <p:nvSpPr>
          <p:cNvPr id="7" name="Rectángulo: esquinas diagonales redondeadas 6">
            <a:extLst>
              <a:ext uri="{FF2B5EF4-FFF2-40B4-BE49-F238E27FC236}">
                <a16:creationId xmlns:a16="http://schemas.microsoft.com/office/drawing/2014/main" id="{A158DCF1-C717-E8DF-CE7F-C4E5EC583DFF}"/>
              </a:ext>
            </a:extLst>
          </p:cNvPr>
          <p:cNvSpPr/>
          <p:nvPr/>
        </p:nvSpPr>
        <p:spPr>
          <a:xfrm>
            <a:off x="3712102" y="2133794"/>
            <a:ext cx="2406514" cy="1912351"/>
          </a:xfrm>
          <a:prstGeom prst="round2Diag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_tradnl"/>
          </a:p>
        </p:txBody>
      </p:sp>
      <p:sp>
        <p:nvSpPr>
          <p:cNvPr id="8" name="CuadroTexto 7">
            <a:extLst>
              <a:ext uri="{FF2B5EF4-FFF2-40B4-BE49-F238E27FC236}">
                <a16:creationId xmlns:a16="http://schemas.microsoft.com/office/drawing/2014/main" id="{66CF5D26-A042-F003-735D-EF3BBCE17F9C}"/>
              </a:ext>
            </a:extLst>
          </p:cNvPr>
          <p:cNvSpPr txBox="1"/>
          <p:nvPr/>
        </p:nvSpPr>
        <p:spPr>
          <a:xfrm>
            <a:off x="3712102" y="2141339"/>
            <a:ext cx="2406514" cy="1169551"/>
          </a:xfrm>
          <a:prstGeom prst="rect">
            <a:avLst/>
          </a:prstGeom>
          <a:noFill/>
        </p:spPr>
        <p:txBody>
          <a:bodyPr wrap="square" rtlCol="0">
            <a:spAutoFit/>
          </a:bodyPr>
          <a:lstStyle/>
          <a:p>
            <a:pPr algn="ctr"/>
            <a:endParaRPr lang="es-ES" sz="1000" b="1">
              <a:solidFill>
                <a:schemeClr val="bg1"/>
              </a:solidFill>
              <a:latin typeface="Texta Alt" panose="00000500000000000000" pitchFamily="50" charset="0"/>
            </a:endParaRPr>
          </a:p>
          <a:p>
            <a:pPr algn="ctr"/>
            <a:r>
              <a:rPr lang="es-ES" sz="1000" b="1">
                <a:solidFill>
                  <a:schemeClr val="bg1"/>
                </a:solidFill>
                <a:latin typeface="Texta Alt" panose="00000500000000000000" pitchFamily="50" charset="0"/>
              </a:rPr>
              <a:t>GUC GATE</a:t>
            </a:r>
          </a:p>
          <a:p>
            <a:pPr algn="just"/>
            <a:endParaRPr lang="es-ES" sz="1000">
              <a:solidFill>
                <a:schemeClr val="bg1"/>
              </a:solidFill>
              <a:latin typeface="Texta Alt" panose="00000500000000000000" pitchFamily="50" charset="0"/>
            </a:endParaRPr>
          </a:p>
          <a:p>
            <a:pPr algn="just"/>
            <a:r>
              <a:rPr lang="es-ES" sz="1000">
                <a:solidFill>
                  <a:schemeClr val="bg1"/>
                </a:solidFill>
                <a:latin typeface="Texta Alt" panose="00000500000000000000" pitchFamily="50" charset="0"/>
              </a:rPr>
              <a:t>Canal de comunicación bidireccional con una Base de datos MySQL que permite comunicarse con otras aplicaciones para servir registros a una campaña de GUC</a:t>
            </a:r>
          </a:p>
        </p:txBody>
      </p:sp>
      <p:sp>
        <p:nvSpPr>
          <p:cNvPr id="10" name="Rectángulo: esquinas diagonales redondeadas 9">
            <a:extLst>
              <a:ext uri="{FF2B5EF4-FFF2-40B4-BE49-F238E27FC236}">
                <a16:creationId xmlns:a16="http://schemas.microsoft.com/office/drawing/2014/main" id="{B028BD64-A0A8-D04B-FAEA-53C4BC1BCF11}"/>
              </a:ext>
            </a:extLst>
          </p:cNvPr>
          <p:cNvSpPr/>
          <p:nvPr/>
        </p:nvSpPr>
        <p:spPr>
          <a:xfrm>
            <a:off x="6411229" y="2155601"/>
            <a:ext cx="2406514" cy="1912351"/>
          </a:xfrm>
          <a:prstGeom prst="round2Diag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_tradnl"/>
          </a:p>
        </p:txBody>
      </p:sp>
      <p:sp>
        <p:nvSpPr>
          <p:cNvPr id="11" name="CuadroTexto 10">
            <a:extLst>
              <a:ext uri="{FF2B5EF4-FFF2-40B4-BE49-F238E27FC236}">
                <a16:creationId xmlns:a16="http://schemas.microsoft.com/office/drawing/2014/main" id="{51E8BBF5-4164-B7A6-38E4-3A7B9FCB61A8}"/>
              </a:ext>
            </a:extLst>
          </p:cNvPr>
          <p:cNvSpPr txBox="1"/>
          <p:nvPr/>
        </p:nvSpPr>
        <p:spPr>
          <a:xfrm>
            <a:off x="6411229" y="2155601"/>
            <a:ext cx="2406514" cy="861774"/>
          </a:xfrm>
          <a:prstGeom prst="rect">
            <a:avLst/>
          </a:prstGeom>
          <a:noFill/>
        </p:spPr>
        <p:txBody>
          <a:bodyPr wrap="square" rtlCol="0">
            <a:spAutoFit/>
          </a:bodyPr>
          <a:lstStyle/>
          <a:p>
            <a:pPr algn="ctr"/>
            <a:endParaRPr lang="es-ES" sz="1000" b="1">
              <a:solidFill>
                <a:schemeClr val="bg1"/>
              </a:solidFill>
              <a:latin typeface="Texta Alt" panose="00000500000000000000" pitchFamily="50" charset="0"/>
            </a:endParaRPr>
          </a:p>
          <a:p>
            <a:pPr algn="ctr"/>
            <a:r>
              <a:rPr lang="es-ES" sz="1000" b="1">
                <a:solidFill>
                  <a:schemeClr val="bg1"/>
                </a:solidFill>
                <a:latin typeface="Texta Alt" panose="00000500000000000000" pitchFamily="50" charset="0"/>
              </a:rPr>
              <a:t>GUC CHAT</a:t>
            </a:r>
          </a:p>
          <a:p>
            <a:pPr algn="ctr"/>
            <a:endParaRPr lang="es-ES" sz="1000" b="1">
              <a:solidFill>
                <a:schemeClr val="bg1"/>
              </a:solidFill>
              <a:latin typeface="Texta Alt" panose="00000500000000000000" pitchFamily="50" charset="0"/>
            </a:endParaRPr>
          </a:p>
          <a:p>
            <a:pPr algn="just"/>
            <a:r>
              <a:rPr lang="es-ES" sz="1000">
                <a:solidFill>
                  <a:schemeClr val="bg1"/>
                </a:solidFill>
                <a:latin typeface="Texta Alt" panose="00000500000000000000" pitchFamily="50" charset="0"/>
              </a:rPr>
              <a:t>Facilita el inicio de conversaciones con clientes directamente desde el sitio web.</a:t>
            </a:r>
          </a:p>
        </p:txBody>
      </p:sp>
      <p:sp>
        <p:nvSpPr>
          <p:cNvPr id="14" name="Rectángulo: esquinas diagonales redondeadas 13">
            <a:extLst>
              <a:ext uri="{FF2B5EF4-FFF2-40B4-BE49-F238E27FC236}">
                <a16:creationId xmlns:a16="http://schemas.microsoft.com/office/drawing/2014/main" id="{588E0D62-FF57-1C82-86ED-E4369E2C3655}"/>
              </a:ext>
            </a:extLst>
          </p:cNvPr>
          <p:cNvSpPr/>
          <p:nvPr/>
        </p:nvSpPr>
        <p:spPr>
          <a:xfrm>
            <a:off x="3712102" y="4206849"/>
            <a:ext cx="2406514" cy="1912351"/>
          </a:xfrm>
          <a:prstGeom prst="round2Diag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_tradnl"/>
          </a:p>
        </p:txBody>
      </p:sp>
      <p:sp>
        <p:nvSpPr>
          <p:cNvPr id="15" name="CuadroTexto 14">
            <a:extLst>
              <a:ext uri="{FF2B5EF4-FFF2-40B4-BE49-F238E27FC236}">
                <a16:creationId xmlns:a16="http://schemas.microsoft.com/office/drawing/2014/main" id="{649D22B1-AFBD-C4BD-07D2-856F7BDAF9FD}"/>
              </a:ext>
            </a:extLst>
          </p:cNvPr>
          <p:cNvSpPr txBox="1"/>
          <p:nvPr/>
        </p:nvSpPr>
        <p:spPr>
          <a:xfrm>
            <a:off x="3712102" y="4206849"/>
            <a:ext cx="2406514" cy="1169551"/>
          </a:xfrm>
          <a:prstGeom prst="rect">
            <a:avLst/>
          </a:prstGeom>
          <a:noFill/>
        </p:spPr>
        <p:txBody>
          <a:bodyPr wrap="square" rtlCol="0">
            <a:spAutoFit/>
          </a:bodyPr>
          <a:lstStyle/>
          <a:p>
            <a:pPr algn="ctr"/>
            <a:endParaRPr lang="es-ES" sz="1000" b="1">
              <a:solidFill>
                <a:schemeClr val="bg1"/>
              </a:solidFill>
              <a:latin typeface="Texta Alt" panose="00000500000000000000" pitchFamily="50" charset="0"/>
            </a:endParaRPr>
          </a:p>
          <a:p>
            <a:pPr algn="ctr"/>
            <a:r>
              <a:rPr lang="es-ES" sz="1000" b="1">
                <a:solidFill>
                  <a:schemeClr val="bg1"/>
                </a:solidFill>
                <a:latin typeface="Texta Alt" panose="00000500000000000000" pitchFamily="50" charset="0"/>
              </a:rPr>
              <a:t>CALLMENOW/CALLMEBACK</a:t>
            </a:r>
          </a:p>
          <a:p>
            <a:pPr algn="ctr"/>
            <a:endParaRPr lang="es-ES" sz="1000" b="1">
              <a:solidFill>
                <a:schemeClr val="bg1"/>
              </a:solidFill>
              <a:latin typeface="Texta Alt" panose="00000500000000000000" pitchFamily="50" charset="0"/>
            </a:endParaRPr>
          </a:p>
          <a:p>
            <a:pPr algn="just"/>
            <a:r>
              <a:rPr lang="es-ES" sz="1000">
                <a:solidFill>
                  <a:schemeClr val="bg1"/>
                </a:solidFill>
                <a:latin typeface="Texta Alt" panose="00000500000000000000" pitchFamily="50" charset="0"/>
              </a:rPr>
              <a:t>Canal de solicitud de llamada: el cliente ingresa su teléfono y solicita contacto con la campaña GUC, con opciones de atención inmediata o diferida</a:t>
            </a:r>
          </a:p>
        </p:txBody>
      </p:sp>
      <p:sp>
        <p:nvSpPr>
          <p:cNvPr id="17" name="Rectángulo: esquinas diagonales redondeadas 16">
            <a:hlinkClick r:id="rId4" action="ppaction://hlinksldjump"/>
            <a:extLst>
              <a:ext uri="{FF2B5EF4-FFF2-40B4-BE49-F238E27FC236}">
                <a16:creationId xmlns:a16="http://schemas.microsoft.com/office/drawing/2014/main" id="{7605B8F7-21D5-93B3-D827-9F03E9C59ED6}"/>
              </a:ext>
            </a:extLst>
          </p:cNvPr>
          <p:cNvSpPr/>
          <p:nvPr/>
        </p:nvSpPr>
        <p:spPr>
          <a:xfrm>
            <a:off x="6411229" y="4213852"/>
            <a:ext cx="2406514" cy="1912351"/>
          </a:xfrm>
          <a:prstGeom prst="round2Diag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_tradnl"/>
          </a:p>
        </p:txBody>
      </p:sp>
      <p:sp>
        <p:nvSpPr>
          <p:cNvPr id="24" name="CuadroTexto 23">
            <a:hlinkClick r:id="rId4" action="ppaction://hlinksldjump"/>
            <a:extLst>
              <a:ext uri="{FF2B5EF4-FFF2-40B4-BE49-F238E27FC236}">
                <a16:creationId xmlns:a16="http://schemas.microsoft.com/office/drawing/2014/main" id="{4D857421-9078-D665-53BD-680360DEFE28}"/>
              </a:ext>
            </a:extLst>
          </p:cNvPr>
          <p:cNvSpPr txBox="1"/>
          <p:nvPr/>
        </p:nvSpPr>
        <p:spPr>
          <a:xfrm>
            <a:off x="6411229" y="4213852"/>
            <a:ext cx="2406514" cy="861774"/>
          </a:xfrm>
          <a:prstGeom prst="rect">
            <a:avLst/>
          </a:prstGeom>
          <a:noFill/>
        </p:spPr>
        <p:txBody>
          <a:bodyPr wrap="square" rtlCol="0">
            <a:spAutoFit/>
          </a:bodyPr>
          <a:lstStyle/>
          <a:p>
            <a:pPr algn="ctr"/>
            <a:endParaRPr lang="es-ES" sz="1000" b="1">
              <a:solidFill>
                <a:schemeClr val="bg1"/>
              </a:solidFill>
              <a:latin typeface="Texta Alt" panose="00000500000000000000" pitchFamily="50" charset="0"/>
            </a:endParaRPr>
          </a:p>
          <a:p>
            <a:pPr algn="ctr"/>
            <a:r>
              <a:rPr lang="es-ES" sz="1000" b="1">
                <a:solidFill>
                  <a:schemeClr val="bg1"/>
                </a:solidFill>
                <a:latin typeface="Texta Alt" panose="00000500000000000000" pitchFamily="50" charset="0"/>
              </a:rPr>
              <a:t>WHATSAPP</a:t>
            </a:r>
          </a:p>
          <a:p>
            <a:pPr algn="ctr"/>
            <a:endParaRPr lang="es-ES" sz="1000" b="1">
              <a:solidFill>
                <a:schemeClr val="bg1"/>
              </a:solidFill>
              <a:latin typeface="Texta Alt" panose="00000500000000000000" pitchFamily="50" charset="0"/>
            </a:endParaRPr>
          </a:p>
          <a:p>
            <a:pPr algn="just"/>
            <a:r>
              <a:rPr lang="es-ES" sz="1000">
                <a:solidFill>
                  <a:schemeClr val="bg1"/>
                </a:solidFill>
                <a:latin typeface="Texta Alt" panose="00000500000000000000" pitchFamily="50" charset="0"/>
              </a:rPr>
              <a:t>Habilita comunicación directa con clientes mediante WhatsApp.</a:t>
            </a:r>
          </a:p>
        </p:txBody>
      </p:sp>
      <p:pic>
        <p:nvPicPr>
          <p:cNvPr id="28" name="Picture 2">
            <a:extLst>
              <a:ext uri="{FF2B5EF4-FFF2-40B4-BE49-F238E27FC236}">
                <a16:creationId xmlns:a16="http://schemas.microsoft.com/office/drawing/2014/main" id="{040A6C1A-9AE3-A34B-5C1C-AB272234535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48279" y="3443242"/>
            <a:ext cx="335906" cy="33590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
            <a:extLst>
              <a:ext uri="{FF2B5EF4-FFF2-40B4-BE49-F238E27FC236}">
                <a16:creationId xmlns:a16="http://schemas.microsoft.com/office/drawing/2014/main" id="{555084E7-6AB4-A710-8376-21C4ECA6BA0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51298" y="3447173"/>
            <a:ext cx="332650" cy="332650"/>
          </a:xfrm>
          <a:prstGeom prst="rect">
            <a:avLst/>
          </a:prstGeom>
          <a:noFill/>
          <a:extLst>
            <a:ext uri="{909E8E84-426E-40DD-AFC4-6F175D3DCCD1}">
              <a14:hiddenFill xmlns:a14="http://schemas.microsoft.com/office/drawing/2010/main">
                <a:solidFill>
                  <a:srgbClr val="FFFFFF"/>
                </a:solidFill>
              </a14:hiddenFill>
            </a:ext>
          </a:extLst>
        </p:spPr>
      </p:pic>
      <p:pic>
        <p:nvPicPr>
          <p:cNvPr id="31" name="Imagen 30">
            <a:extLst>
              <a:ext uri="{FF2B5EF4-FFF2-40B4-BE49-F238E27FC236}">
                <a16:creationId xmlns:a16="http://schemas.microsoft.com/office/drawing/2014/main" id="{6346FEBB-A588-8F4A-5F3E-B91AD7209C9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49323" y="3440312"/>
            <a:ext cx="334853" cy="334853"/>
          </a:xfrm>
          <a:prstGeom prst="rect">
            <a:avLst/>
          </a:prstGeom>
          <a:noFill/>
        </p:spPr>
      </p:pic>
      <p:pic>
        <p:nvPicPr>
          <p:cNvPr id="32" name="Imagen 31" descr="Logotipo&#10;&#10;Descripción generada automáticamente con confianza media">
            <a:hlinkClick r:id="rId4" action="ppaction://hlinksldjump"/>
            <a:extLst>
              <a:ext uri="{FF2B5EF4-FFF2-40B4-BE49-F238E27FC236}">
                <a16:creationId xmlns:a16="http://schemas.microsoft.com/office/drawing/2014/main" id="{F61A9688-7224-5B27-60C6-AF0718A4F55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1526" y="5495161"/>
            <a:ext cx="332650" cy="332650"/>
          </a:xfrm>
          <a:prstGeom prst="rect">
            <a:avLst/>
          </a:prstGeom>
        </p:spPr>
      </p:pic>
      <p:pic>
        <p:nvPicPr>
          <p:cNvPr id="37" name="Picture 5">
            <a:extLst>
              <a:ext uri="{FF2B5EF4-FFF2-40B4-BE49-F238E27FC236}">
                <a16:creationId xmlns:a16="http://schemas.microsoft.com/office/drawing/2014/main" id="{C5FFAB55-3357-A886-86BE-80D5932E02F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49095" y="5490882"/>
            <a:ext cx="334853" cy="334853"/>
          </a:xfrm>
          <a:prstGeom prst="rect">
            <a:avLst/>
          </a:prstGeom>
          <a:noFill/>
          <a:extLst>
            <a:ext uri="{909E8E84-426E-40DD-AFC4-6F175D3DCCD1}">
              <a14:hiddenFill xmlns:a14="http://schemas.microsoft.com/office/drawing/2010/main">
                <a:solidFill>
                  <a:srgbClr val="FFFFFF"/>
                </a:solidFill>
              </a14:hiddenFill>
            </a:ext>
          </a:extLst>
        </p:spPr>
      </p:pic>
      <p:sp>
        <p:nvSpPr>
          <p:cNvPr id="38" name="CuadroTexto 37">
            <a:extLst>
              <a:ext uri="{FF2B5EF4-FFF2-40B4-BE49-F238E27FC236}">
                <a16:creationId xmlns:a16="http://schemas.microsoft.com/office/drawing/2014/main" id="{930E3829-DAF7-2FB8-F606-AD0CEA254D16}"/>
              </a:ext>
            </a:extLst>
          </p:cNvPr>
          <p:cNvSpPr txBox="1"/>
          <p:nvPr/>
        </p:nvSpPr>
        <p:spPr>
          <a:xfrm>
            <a:off x="1" y="709200"/>
            <a:ext cx="9906000" cy="707886"/>
          </a:xfrm>
          <a:prstGeom prst="rect">
            <a:avLst/>
          </a:prstGeom>
          <a:noFill/>
        </p:spPr>
        <p:txBody>
          <a:bodyPr wrap="square" rtlCol="0">
            <a:spAutoFit/>
          </a:bodyPr>
          <a:lstStyle/>
          <a:p>
            <a:pPr algn="ctr"/>
            <a:r>
              <a:rPr lang="es-ES" sz="2000" b="1">
                <a:latin typeface="Texta Alt Book" panose="00000400000000000000" pitchFamily="50" charset="0"/>
              </a:rPr>
              <a:t>ANEXO CANALES</a:t>
            </a:r>
          </a:p>
          <a:p>
            <a:pPr algn="ctr"/>
            <a:r>
              <a:rPr lang="es-ES" sz="2000" b="1">
                <a:solidFill>
                  <a:srgbClr val="1860F0"/>
                </a:solidFill>
                <a:latin typeface="Texta Alt Book" panose="00000400000000000000" pitchFamily="50" charset="0"/>
              </a:rPr>
              <a:t>OMNICANALIDAD</a:t>
            </a:r>
          </a:p>
        </p:txBody>
      </p:sp>
    </p:spTree>
    <p:extLst>
      <p:ext uri="{BB962C8B-B14F-4D97-AF65-F5344CB8AC3E}">
        <p14:creationId xmlns:p14="http://schemas.microsoft.com/office/powerpoint/2010/main" val="2967040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B4FDA-BF12-9D8B-BA94-D0B2FF6E020E}"/>
            </a:ext>
          </a:extLst>
        </p:cNvPr>
        <p:cNvGrpSpPr/>
        <p:nvPr/>
      </p:nvGrpSpPr>
      <p:grpSpPr>
        <a:xfrm>
          <a:off x="0" y="0"/>
          <a:ext cx="0" cy="0"/>
          <a:chOff x="0" y="0"/>
          <a:chExt cx="0" cy="0"/>
        </a:xfrm>
      </p:grpSpPr>
      <p:pic>
        <p:nvPicPr>
          <p:cNvPr id="10" name="Picture 8" descr="Viajes Andrómeda - TravelAdvisors">
            <a:extLst>
              <a:ext uri="{FF2B5EF4-FFF2-40B4-BE49-F238E27FC236}">
                <a16:creationId xmlns:a16="http://schemas.microsoft.com/office/drawing/2014/main" id="{BFA44D81-FAA7-C627-2AA3-509E7B1C8D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0333" y="1781095"/>
            <a:ext cx="471847" cy="47184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Trabajar en el Grupo EULEN: Ofertas de empleo en España y el extranjero">
            <a:extLst>
              <a:ext uri="{FF2B5EF4-FFF2-40B4-BE49-F238E27FC236}">
                <a16:creationId xmlns:a16="http://schemas.microsoft.com/office/drawing/2014/main" id="{53CBF183-0BEA-45B1-E996-A27AD56D69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878" y="1869933"/>
            <a:ext cx="494616" cy="327207"/>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n 19">
            <a:extLst>
              <a:ext uri="{FF2B5EF4-FFF2-40B4-BE49-F238E27FC236}">
                <a16:creationId xmlns:a16="http://schemas.microsoft.com/office/drawing/2014/main" id="{7A947F65-B7CA-0FF1-88B4-FA86BE9B0C53}"/>
              </a:ext>
            </a:extLst>
          </p:cNvPr>
          <p:cNvPicPr>
            <a:picLocks noChangeAspect="1"/>
          </p:cNvPicPr>
          <p:nvPr/>
        </p:nvPicPr>
        <p:blipFill>
          <a:blip r:embed="rId4"/>
          <a:stretch>
            <a:fillRect/>
          </a:stretch>
        </p:blipFill>
        <p:spPr>
          <a:xfrm>
            <a:off x="2082019" y="1901146"/>
            <a:ext cx="636997" cy="292604"/>
          </a:xfrm>
          <a:prstGeom prst="rect">
            <a:avLst/>
          </a:prstGeom>
        </p:spPr>
      </p:pic>
      <p:pic>
        <p:nvPicPr>
          <p:cNvPr id="21" name="Imagen 20">
            <a:extLst>
              <a:ext uri="{FF2B5EF4-FFF2-40B4-BE49-F238E27FC236}">
                <a16:creationId xmlns:a16="http://schemas.microsoft.com/office/drawing/2014/main" id="{A3A304AB-5A6C-A779-0419-0B416EE553AB}"/>
              </a:ext>
            </a:extLst>
          </p:cNvPr>
          <p:cNvPicPr>
            <a:picLocks noChangeAspect="1"/>
          </p:cNvPicPr>
          <p:nvPr/>
        </p:nvPicPr>
        <p:blipFill rotWithShape="1">
          <a:blip r:embed="rId5"/>
          <a:srcRect t="2191"/>
          <a:stretch/>
        </p:blipFill>
        <p:spPr>
          <a:xfrm>
            <a:off x="2788854" y="1912953"/>
            <a:ext cx="583811" cy="230927"/>
          </a:xfrm>
          <a:prstGeom prst="rect">
            <a:avLst/>
          </a:prstGeom>
        </p:spPr>
      </p:pic>
      <p:pic>
        <p:nvPicPr>
          <p:cNvPr id="7" name="Imagen 6">
            <a:extLst>
              <a:ext uri="{FF2B5EF4-FFF2-40B4-BE49-F238E27FC236}">
                <a16:creationId xmlns:a16="http://schemas.microsoft.com/office/drawing/2014/main" id="{03D15DD3-C624-090A-4A75-E2B602E61C49}"/>
              </a:ext>
            </a:extLst>
          </p:cNvPr>
          <p:cNvPicPr>
            <a:picLocks noChangeAspect="1"/>
          </p:cNvPicPr>
          <p:nvPr/>
        </p:nvPicPr>
        <p:blipFill>
          <a:blip r:embed="rId6"/>
          <a:stretch>
            <a:fillRect/>
          </a:stretch>
        </p:blipFill>
        <p:spPr>
          <a:xfrm>
            <a:off x="2466824" y="1314976"/>
            <a:ext cx="470719" cy="314339"/>
          </a:xfrm>
          <a:prstGeom prst="rect">
            <a:avLst/>
          </a:prstGeom>
        </p:spPr>
      </p:pic>
      <p:pic>
        <p:nvPicPr>
          <p:cNvPr id="9" name="Picture 2" descr="QCM Contact Center – Call Center">
            <a:extLst>
              <a:ext uri="{FF2B5EF4-FFF2-40B4-BE49-F238E27FC236}">
                <a16:creationId xmlns:a16="http://schemas.microsoft.com/office/drawing/2014/main" id="{999520FB-9F75-1C21-7353-BD335550C8CF}"/>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6416" b="27664"/>
          <a:stretch/>
        </p:blipFill>
        <p:spPr bwMode="auto">
          <a:xfrm>
            <a:off x="1849319" y="1353859"/>
            <a:ext cx="506421" cy="232554"/>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id="{1B05054E-6A66-5DD2-68C8-B47E3EE7129C}"/>
              </a:ext>
            </a:extLst>
          </p:cNvPr>
          <p:cNvPicPr>
            <a:picLocks noChangeAspect="1"/>
          </p:cNvPicPr>
          <p:nvPr/>
        </p:nvPicPr>
        <p:blipFill>
          <a:blip r:embed="rId8"/>
          <a:stretch>
            <a:fillRect/>
          </a:stretch>
        </p:blipFill>
        <p:spPr>
          <a:xfrm>
            <a:off x="4414929" y="1341315"/>
            <a:ext cx="801629" cy="244534"/>
          </a:xfrm>
          <a:prstGeom prst="rect">
            <a:avLst/>
          </a:prstGeom>
        </p:spPr>
      </p:pic>
      <p:pic>
        <p:nvPicPr>
          <p:cNvPr id="14" name="Imagen 13">
            <a:extLst>
              <a:ext uri="{FF2B5EF4-FFF2-40B4-BE49-F238E27FC236}">
                <a16:creationId xmlns:a16="http://schemas.microsoft.com/office/drawing/2014/main" id="{13B87F66-2BCF-EB92-49BD-9859D58B766B}"/>
              </a:ext>
            </a:extLst>
          </p:cNvPr>
          <p:cNvPicPr>
            <a:picLocks noChangeAspect="1"/>
          </p:cNvPicPr>
          <p:nvPr/>
        </p:nvPicPr>
        <p:blipFill rotWithShape="1">
          <a:blip r:embed="rId9"/>
          <a:srcRect l="3877" t="30426" r="4000" b="22101"/>
          <a:stretch/>
        </p:blipFill>
        <p:spPr>
          <a:xfrm>
            <a:off x="6281689" y="1380060"/>
            <a:ext cx="709295" cy="134659"/>
          </a:xfrm>
          <a:prstGeom prst="rect">
            <a:avLst/>
          </a:prstGeom>
        </p:spPr>
      </p:pic>
      <p:pic>
        <p:nvPicPr>
          <p:cNvPr id="15" name="Imagen 14">
            <a:extLst>
              <a:ext uri="{FF2B5EF4-FFF2-40B4-BE49-F238E27FC236}">
                <a16:creationId xmlns:a16="http://schemas.microsoft.com/office/drawing/2014/main" id="{81682A11-94E5-9800-2236-0C7EA919B61F}"/>
              </a:ext>
            </a:extLst>
          </p:cNvPr>
          <p:cNvPicPr>
            <a:picLocks noChangeAspect="1"/>
          </p:cNvPicPr>
          <p:nvPr/>
        </p:nvPicPr>
        <p:blipFill>
          <a:blip r:embed="rId10"/>
          <a:stretch>
            <a:fillRect/>
          </a:stretch>
        </p:blipFill>
        <p:spPr>
          <a:xfrm>
            <a:off x="3048627" y="1407570"/>
            <a:ext cx="596423" cy="144446"/>
          </a:xfrm>
          <a:prstGeom prst="rect">
            <a:avLst/>
          </a:prstGeom>
        </p:spPr>
      </p:pic>
      <p:pic>
        <p:nvPicPr>
          <p:cNvPr id="16" name="Picture 2" descr="Noticias de vivienda y actualidad inmobiliaria - El blog de habitaclia">
            <a:extLst>
              <a:ext uri="{FF2B5EF4-FFF2-40B4-BE49-F238E27FC236}">
                <a16:creationId xmlns:a16="http://schemas.microsoft.com/office/drawing/2014/main" id="{8BB92ABD-FF8C-E585-5514-20137DB731E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56134" y="1416816"/>
            <a:ext cx="547711" cy="1479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InfoJobs - Wikipedia, la enciclopedia libre">
            <a:extLst>
              <a:ext uri="{FF2B5EF4-FFF2-40B4-BE49-F238E27FC236}">
                <a16:creationId xmlns:a16="http://schemas.microsoft.com/office/drawing/2014/main" id="{92A655E3-C475-A6C2-402E-E29AF0919A72}"/>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9217" t="24307" r="9376" b="23061"/>
          <a:stretch/>
        </p:blipFill>
        <p:spPr bwMode="auto">
          <a:xfrm>
            <a:off x="7102068" y="1403097"/>
            <a:ext cx="478276" cy="13407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Work for Adevinta in Spain | Adevinta">
            <a:extLst>
              <a:ext uri="{FF2B5EF4-FFF2-40B4-BE49-F238E27FC236}">
                <a16:creationId xmlns:a16="http://schemas.microsoft.com/office/drawing/2014/main" id="{3621D923-229C-90DD-9F2D-3F0DF2481695}"/>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9659" t="32342" r="19509" b="32634"/>
          <a:stretch/>
        </p:blipFill>
        <p:spPr bwMode="auto">
          <a:xfrm>
            <a:off x="973615" y="1378209"/>
            <a:ext cx="764620" cy="202572"/>
          </a:xfrm>
          <a:prstGeom prst="rect">
            <a:avLst/>
          </a:prstGeom>
          <a:noFill/>
          <a:extLst>
            <a:ext uri="{909E8E84-426E-40DD-AFC4-6F175D3DCCD1}">
              <a14:hiddenFill xmlns:a14="http://schemas.microsoft.com/office/drawing/2010/main">
                <a:solidFill>
                  <a:srgbClr val="FFFFFF"/>
                </a:solidFill>
              </a14:hiddenFill>
            </a:ext>
          </a:extLst>
        </p:spPr>
      </p:pic>
      <p:pic>
        <p:nvPicPr>
          <p:cNvPr id="23" name="Imagen 22" descr="Logotipo&#10;&#10;Descripción generada automáticamente">
            <a:extLst>
              <a:ext uri="{FF2B5EF4-FFF2-40B4-BE49-F238E27FC236}">
                <a16:creationId xmlns:a16="http://schemas.microsoft.com/office/drawing/2014/main" id="{0B916478-8AAE-991F-832B-2373DFE5CE8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691424" y="1245193"/>
            <a:ext cx="471462" cy="359490"/>
          </a:xfrm>
          <a:prstGeom prst="rect">
            <a:avLst/>
          </a:prstGeom>
        </p:spPr>
      </p:pic>
      <p:sp>
        <p:nvSpPr>
          <p:cNvPr id="37" name="CuadroTexto 36">
            <a:extLst>
              <a:ext uri="{FF2B5EF4-FFF2-40B4-BE49-F238E27FC236}">
                <a16:creationId xmlns:a16="http://schemas.microsoft.com/office/drawing/2014/main" id="{4FF53063-C592-838E-82F5-3D7874A0CE0C}"/>
              </a:ext>
            </a:extLst>
          </p:cNvPr>
          <p:cNvSpPr txBox="1"/>
          <p:nvPr/>
        </p:nvSpPr>
        <p:spPr>
          <a:xfrm>
            <a:off x="874264" y="1596881"/>
            <a:ext cx="2009210" cy="338554"/>
          </a:xfrm>
          <a:prstGeom prst="rect">
            <a:avLst/>
          </a:prstGeom>
          <a:noFill/>
        </p:spPr>
        <p:txBody>
          <a:bodyPr wrap="square">
            <a:spAutoFit/>
          </a:bodyPr>
          <a:lstStyle/>
          <a:p>
            <a:r>
              <a:rPr lang="es-ES" sz="1600" b="1">
                <a:solidFill>
                  <a:srgbClr val="18191E"/>
                </a:solidFill>
                <a:latin typeface="Texta Alt Book" pitchFamily="2" charset="77"/>
                <a:cs typeface="Fredoka Medium" pitchFamily="2" charset="-79"/>
              </a:rPr>
              <a:t>TELEFONÍA IP</a:t>
            </a:r>
          </a:p>
        </p:txBody>
      </p:sp>
      <p:grpSp>
        <p:nvGrpSpPr>
          <p:cNvPr id="39" name="Grupo 38">
            <a:extLst>
              <a:ext uri="{FF2B5EF4-FFF2-40B4-BE49-F238E27FC236}">
                <a16:creationId xmlns:a16="http://schemas.microsoft.com/office/drawing/2014/main" id="{66A53C96-7B8C-D78E-3810-CEDF60A40D05}"/>
              </a:ext>
            </a:extLst>
          </p:cNvPr>
          <p:cNvGrpSpPr/>
          <p:nvPr/>
        </p:nvGrpSpPr>
        <p:grpSpPr>
          <a:xfrm>
            <a:off x="251709" y="329044"/>
            <a:ext cx="9440955" cy="6202015"/>
            <a:chOff x="260664" y="247058"/>
            <a:chExt cx="9440955" cy="6202015"/>
          </a:xfrm>
        </p:grpSpPr>
        <p:sp>
          <p:nvSpPr>
            <p:cNvPr id="40" name="Rectángulo 39">
              <a:extLst>
                <a:ext uri="{FF2B5EF4-FFF2-40B4-BE49-F238E27FC236}">
                  <a16:creationId xmlns:a16="http://schemas.microsoft.com/office/drawing/2014/main" id="{6D0B247C-54FD-7C44-8CF2-0438B2EFCFE9}"/>
                </a:ext>
              </a:extLst>
            </p:cNvPr>
            <p:cNvSpPr/>
            <p:nvPr/>
          </p:nvSpPr>
          <p:spPr>
            <a:xfrm rot="10800000">
              <a:off x="260664" y="247058"/>
              <a:ext cx="9432000" cy="45719"/>
            </a:xfrm>
            <a:prstGeom prst="rect">
              <a:avLst/>
            </a:prstGeom>
            <a:gradFill flip="none" rotWithShape="1">
              <a:gsLst>
                <a:gs pos="0">
                  <a:srgbClr val="0036BC"/>
                </a:gs>
                <a:gs pos="93000">
                  <a:srgbClr val="9B1E9B"/>
                </a:gs>
                <a:gs pos="100000">
                  <a:srgbClr val="E5215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1" name="Rectángulo 40">
              <a:extLst>
                <a:ext uri="{FF2B5EF4-FFF2-40B4-BE49-F238E27FC236}">
                  <a16:creationId xmlns:a16="http://schemas.microsoft.com/office/drawing/2014/main" id="{6C3D5545-1EA1-7648-1A70-0063B64FC3EA}"/>
                </a:ext>
              </a:extLst>
            </p:cNvPr>
            <p:cNvSpPr/>
            <p:nvPr/>
          </p:nvSpPr>
          <p:spPr>
            <a:xfrm rot="5400000" flipV="1">
              <a:off x="8062404" y="1854198"/>
              <a:ext cx="3214800" cy="45719"/>
            </a:xfrm>
            <a:prstGeom prst="rect">
              <a:avLst/>
            </a:prstGeom>
            <a:gradFill flip="none" rotWithShape="1">
              <a:gsLst>
                <a:gs pos="25000">
                  <a:srgbClr val="0036BC"/>
                </a:gs>
                <a:gs pos="99000">
                  <a:srgbClr val="9B1E9B"/>
                </a:gs>
                <a:gs pos="100000">
                  <a:srgbClr val="E5215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2" name="Rectángulo 41">
              <a:extLst>
                <a:ext uri="{FF2B5EF4-FFF2-40B4-BE49-F238E27FC236}">
                  <a16:creationId xmlns:a16="http://schemas.microsoft.com/office/drawing/2014/main" id="{34791A90-1993-5ECC-B9E2-A4E29BB6E7ED}"/>
                </a:ext>
              </a:extLst>
            </p:cNvPr>
            <p:cNvSpPr/>
            <p:nvPr/>
          </p:nvSpPr>
          <p:spPr>
            <a:xfrm rot="16200000">
              <a:off x="-1903521" y="4230213"/>
              <a:ext cx="4392000" cy="45719"/>
            </a:xfrm>
            <a:prstGeom prst="rect">
              <a:avLst/>
            </a:prstGeom>
            <a:gradFill flip="none" rotWithShape="1">
              <a:gsLst>
                <a:gs pos="0">
                  <a:srgbClr val="0036BC"/>
                </a:gs>
                <a:gs pos="50000">
                  <a:srgbClr val="9B1E9B"/>
                </a:gs>
                <a:gs pos="100000">
                  <a:srgbClr val="E5215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3" name="Rectángulo 42">
              <a:extLst>
                <a:ext uri="{FF2B5EF4-FFF2-40B4-BE49-F238E27FC236}">
                  <a16:creationId xmlns:a16="http://schemas.microsoft.com/office/drawing/2014/main" id="{3E924819-8BF1-C34C-85BC-E8EB1B892047}"/>
                </a:ext>
              </a:extLst>
            </p:cNvPr>
            <p:cNvSpPr/>
            <p:nvPr/>
          </p:nvSpPr>
          <p:spPr>
            <a:xfrm>
              <a:off x="269619" y="6403354"/>
              <a:ext cx="9432000" cy="45719"/>
            </a:xfrm>
            <a:prstGeom prst="rect">
              <a:avLst/>
            </a:prstGeom>
            <a:gradFill flip="none" rotWithShape="1">
              <a:gsLst>
                <a:gs pos="0">
                  <a:srgbClr val="0036BC"/>
                </a:gs>
                <a:gs pos="93000">
                  <a:srgbClr val="9B1E9B"/>
                </a:gs>
                <a:gs pos="100000">
                  <a:srgbClr val="E5215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44" name="Imagen 43" descr="Logotipo&#10;&#10;Descripción generada automáticamente">
            <a:extLst>
              <a:ext uri="{FF2B5EF4-FFF2-40B4-BE49-F238E27FC236}">
                <a16:creationId xmlns:a16="http://schemas.microsoft.com/office/drawing/2014/main" id="{6A3A4DCA-C2EC-1B47-41D3-29A7779CBBA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16200000">
            <a:off x="-289669" y="1250730"/>
            <a:ext cx="1143000" cy="177800"/>
          </a:xfrm>
          <a:prstGeom prst="rect">
            <a:avLst/>
          </a:prstGeom>
        </p:spPr>
      </p:pic>
      <p:sp>
        <p:nvSpPr>
          <p:cNvPr id="45" name="CuadroTexto 44">
            <a:extLst>
              <a:ext uri="{FF2B5EF4-FFF2-40B4-BE49-F238E27FC236}">
                <a16:creationId xmlns:a16="http://schemas.microsoft.com/office/drawing/2014/main" id="{D931AC30-96A9-D2A6-6194-3F5E81DAF421}"/>
              </a:ext>
            </a:extLst>
          </p:cNvPr>
          <p:cNvSpPr txBox="1"/>
          <p:nvPr/>
        </p:nvSpPr>
        <p:spPr>
          <a:xfrm>
            <a:off x="0" y="6563546"/>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sp>
        <p:nvSpPr>
          <p:cNvPr id="46" name="Marcador de número de diapositiva 1">
            <a:extLst>
              <a:ext uri="{FF2B5EF4-FFF2-40B4-BE49-F238E27FC236}">
                <a16:creationId xmlns:a16="http://schemas.microsoft.com/office/drawing/2014/main" id="{EF41D072-55D9-95F4-6AF3-56E9D7A2651F}"/>
              </a:ext>
            </a:extLst>
          </p:cNvPr>
          <p:cNvSpPr>
            <a:spLocks noGrp="1"/>
          </p:cNvSpPr>
          <p:nvPr>
            <p:ph type="sldNum" sz="quarter" idx="12"/>
          </p:nvPr>
        </p:nvSpPr>
        <p:spPr>
          <a:xfrm>
            <a:off x="9426044" y="3529482"/>
            <a:ext cx="479426" cy="365125"/>
          </a:xfrm>
        </p:spPr>
        <p:txBody>
          <a:bodyPr/>
          <a:lstStyle/>
          <a:p>
            <a:fld id="{B67A785B-7D4F-4E2B-A288-83329498BEF2}" type="slidenum">
              <a:rPr lang="es-ES" sz="1050" smtClean="0">
                <a:solidFill>
                  <a:srgbClr val="18191E"/>
                </a:solidFill>
                <a:latin typeface="Texta Alt Medium" pitchFamily="2" charset="77"/>
              </a:rPr>
              <a:t>6</a:t>
            </a:fld>
            <a:r>
              <a:rPr lang="es-ES" sz="1050">
                <a:solidFill>
                  <a:srgbClr val="18191E"/>
                </a:solidFill>
                <a:latin typeface="Texta Alt Medium" pitchFamily="2" charset="77"/>
              </a:rPr>
              <a:t>/53</a:t>
            </a:r>
          </a:p>
        </p:txBody>
      </p:sp>
      <p:pic>
        <p:nvPicPr>
          <p:cNvPr id="47" name="Imagen 46" descr="Dibujo de la tierra desde el espacio&#10;&#10;Descripción generada automáticamente con confianza baja">
            <a:extLst>
              <a:ext uri="{FF2B5EF4-FFF2-40B4-BE49-F238E27FC236}">
                <a16:creationId xmlns:a16="http://schemas.microsoft.com/office/drawing/2014/main" id="{2A6609B2-2D03-DF94-F9F7-2FE109F9882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20061285">
            <a:off x="8294464" y="4121237"/>
            <a:ext cx="2796401" cy="3978213"/>
          </a:xfrm>
          <a:prstGeom prst="rect">
            <a:avLst/>
          </a:prstGeom>
        </p:spPr>
      </p:pic>
      <p:sp>
        <p:nvSpPr>
          <p:cNvPr id="28" name="CuadroTexto 27">
            <a:extLst>
              <a:ext uri="{FF2B5EF4-FFF2-40B4-BE49-F238E27FC236}">
                <a16:creationId xmlns:a16="http://schemas.microsoft.com/office/drawing/2014/main" id="{1B5D758E-640D-86D5-9E66-A08898452BB1}"/>
              </a:ext>
            </a:extLst>
          </p:cNvPr>
          <p:cNvSpPr txBox="1"/>
          <p:nvPr/>
        </p:nvSpPr>
        <p:spPr>
          <a:xfrm>
            <a:off x="874264" y="1051626"/>
            <a:ext cx="3259479" cy="338554"/>
          </a:xfrm>
          <a:prstGeom prst="rect">
            <a:avLst/>
          </a:prstGeom>
          <a:noFill/>
        </p:spPr>
        <p:txBody>
          <a:bodyPr wrap="square">
            <a:spAutoFit/>
          </a:bodyPr>
          <a:lstStyle/>
          <a:p>
            <a:r>
              <a:rPr lang="es-ES" sz="1600" b="1">
                <a:solidFill>
                  <a:srgbClr val="18191E"/>
                </a:solidFill>
                <a:latin typeface="Texta Alt Book" pitchFamily="2" charset="77"/>
                <a:cs typeface="Fredoka Medium" pitchFamily="2" charset="-79"/>
              </a:rPr>
              <a:t>GESTIÓN CALL CENTERS</a:t>
            </a:r>
          </a:p>
        </p:txBody>
      </p:sp>
      <p:pic>
        <p:nvPicPr>
          <p:cNvPr id="12" name="Imagen 11">
            <a:extLst>
              <a:ext uri="{FF2B5EF4-FFF2-40B4-BE49-F238E27FC236}">
                <a16:creationId xmlns:a16="http://schemas.microsoft.com/office/drawing/2014/main" id="{3090D314-1F26-9DC9-F6A6-54449D660708}"/>
              </a:ext>
            </a:extLst>
          </p:cNvPr>
          <p:cNvPicPr>
            <a:picLocks noChangeAspect="1"/>
          </p:cNvPicPr>
          <p:nvPr/>
        </p:nvPicPr>
        <p:blipFill rotWithShape="1">
          <a:blip r:embed="rId17"/>
          <a:srcRect l="6029" t="35897" r="3018" b="24639"/>
          <a:stretch/>
        </p:blipFill>
        <p:spPr>
          <a:xfrm>
            <a:off x="5327642" y="1386238"/>
            <a:ext cx="842963" cy="139668"/>
          </a:xfrm>
          <a:prstGeom prst="rect">
            <a:avLst/>
          </a:prstGeom>
        </p:spPr>
      </p:pic>
      <p:sp>
        <p:nvSpPr>
          <p:cNvPr id="3" name="CuadroTexto 2">
            <a:extLst>
              <a:ext uri="{FF2B5EF4-FFF2-40B4-BE49-F238E27FC236}">
                <a16:creationId xmlns:a16="http://schemas.microsoft.com/office/drawing/2014/main" id="{8D12D0B4-431F-E712-27F3-8421CA7DEE33}"/>
              </a:ext>
            </a:extLst>
          </p:cNvPr>
          <p:cNvSpPr txBox="1"/>
          <p:nvPr/>
        </p:nvSpPr>
        <p:spPr>
          <a:xfrm>
            <a:off x="874264" y="2142136"/>
            <a:ext cx="2009210" cy="338554"/>
          </a:xfrm>
          <a:prstGeom prst="rect">
            <a:avLst/>
          </a:prstGeom>
          <a:noFill/>
        </p:spPr>
        <p:txBody>
          <a:bodyPr wrap="square">
            <a:spAutoFit/>
          </a:bodyPr>
          <a:lstStyle/>
          <a:p>
            <a:r>
              <a:rPr lang="es-ES" sz="1600" b="1">
                <a:solidFill>
                  <a:srgbClr val="18191E"/>
                </a:solidFill>
                <a:latin typeface="Texta Alt Book" pitchFamily="2" charset="77"/>
                <a:cs typeface="Fredoka Medium" pitchFamily="2" charset="-79"/>
              </a:rPr>
              <a:t>GESTIÓN TI</a:t>
            </a:r>
          </a:p>
        </p:txBody>
      </p:sp>
      <p:pic>
        <p:nvPicPr>
          <p:cNvPr id="4" name="Imagen 3">
            <a:extLst>
              <a:ext uri="{FF2B5EF4-FFF2-40B4-BE49-F238E27FC236}">
                <a16:creationId xmlns:a16="http://schemas.microsoft.com/office/drawing/2014/main" id="{EFB7E727-C314-8B34-ECA8-E11307C9C477}"/>
              </a:ext>
            </a:extLst>
          </p:cNvPr>
          <p:cNvPicPr>
            <a:picLocks noChangeAspect="1"/>
          </p:cNvPicPr>
          <p:nvPr/>
        </p:nvPicPr>
        <p:blipFill>
          <a:blip r:embed="rId18"/>
          <a:stretch>
            <a:fillRect/>
          </a:stretch>
        </p:blipFill>
        <p:spPr>
          <a:xfrm>
            <a:off x="3340880" y="2407019"/>
            <a:ext cx="327749" cy="311084"/>
          </a:xfrm>
          <a:prstGeom prst="rect">
            <a:avLst/>
          </a:prstGeom>
        </p:spPr>
      </p:pic>
      <p:pic>
        <p:nvPicPr>
          <p:cNvPr id="5" name="Imagen 4">
            <a:extLst>
              <a:ext uri="{FF2B5EF4-FFF2-40B4-BE49-F238E27FC236}">
                <a16:creationId xmlns:a16="http://schemas.microsoft.com/office/drawing/2014/main" id="{59C36163-F3CA-9965-8491-CCAA8F8D02A7}"/>
              </a:ext>
            </a:extLst>
          </p:cNvPr>
          <p:cNvPicPr>
            <a:picLocks noChangeAspect="1"/>
          </p:cNvPicPr>
          <p:nvPr/>
        </p:nvPicPr>
        <p:blipFill>
          <a:blip r:embed="rId19"/>
          <a:stretch>
            <a:fillRect/>
          </a:stretch>
        </p:blipFill>
        <p:spPr>
          <a:xfrm>
            <a:off x="2742030" y="2437725"/>
            <a:ext cx="546001" cy="318951"/>
          </a:xfrm>
          <a:prstGeom prst="rect">
            <a:avLst/>
          </a:prstGeom>
        </p:spPr>
      </p:pic>
      <p:pic>
        <p:nvPicPr>
          <p:cNvPr id="6" name="Imagen 5">
            <a:extLst>
              <a:ext uri="{FF2B5EF4-FFF2-40B4-BE49-F238E27FC236}">
                <a16:creationId xmlns:a16="http://schemas.microsoft.com/office/drawing/2014/main" id="{234FA14C-102A-F43E-0AC5-2076B8370ACB}"/>
              </a:ext>
            </a:extLst>
          </p:cNvPr>
          <p:cNvPicPr>
            <a:picLocks noChangeAspect="1"/>
          </p:cNvPicPr>
          <p:nvPr/>
        </p:nvPicPr>
        <p:blipFill rotWithShape="1">
          <a:blip r:embed="rId20"/>
          <a:srcRect l="11185" t="-140" r="2581" b="140"/>
          <a:stretch/>
        </p:blipFill>
        <p:spPr>
          <a:xfrm>
            <a:off x="7349403" y="2475988"/>
            <a:ext cx="243941" cy="224453"/>
          </a:xfrm>
          <a:prstGeom prst="rect">
            <a:avLst/>
          </a:prstGeom>
        </p:spPr>
      </p:pic>
      <p:pic>
        <p:nvPicPr>
          <p:cNvPr id="8" name="Picture 2">
            <a:extLst>
              <a:ext uri="{FF2B5EF4-FFF2-40B4-BE49-F238E27FC236}">
                <a16:creationId xmlns:a16="http://schemas.microsoft.com/office/drawing/2014/main" id="{A20BB7B4-6761-563B-B1D3-E52A639C4B68}"/>
              </a:ext>
            </a:extLst>
          </p:cNvPr>
          <p:cNvPicPr>
            <a:picLocks noChangeAspect="1" noChangeArrowheads="1"/>
          </p:cNvPicPr>
          <p:nvPr/>
        </p:nvPicPr>
        <p:blipFill>
          <a:blip r:embed="rId21" cstate="print">
            <a:extLst>
              <a:ext uri="{BEBA8EAE-BF5A-486C-A8C5-ECC9F3942E4B}">
                <a14:imgProps xmlns:a14="http://schemas.microsoft.com/office/drawing/2010/main">
                  <a14:imgLayer r:embed="rId22">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646193" y="2495978"/>
            <a:ext cx="570496" cy="19610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Panel-Plac Logo">
            <a:extLst>
              <a:ext uri="{FF2B5EF4-FFF2-40B4-BE49-F238E27FC236}">
                <a16:creationId xmlns:a16="http://schemas.microsoft.com/office/drawing/2014/main" id="{9F3AA15D-7616-247E-408E-76FE105DBA9F}"/>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601649" y="2516719"/>
            <a:ext cx="735632" cy="13793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Testimonios – ASIMUT software">
            <a:extLst>
              <a:ext uri="{FF2B5EF4-FFF2-40B4-BE49-F238E27FC236}">
                <a16:creationId xmlns:a16="http://schemas.microsoft.com/office/drawing/2014/main" id="{D086CF0C-D191-303C-205E-37B24CC5B87F}"/>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390130" y="2518856"/>
            <a:ext cx="670154" cy="16642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a:extLst>
              <a:ext uri="{FF2B5EF4-FFF2-40B4-BE49-F238E27FC236}">
                <a16:creationId xmlns:a16="http://schemas.microsoft.com/office/drawing/2014/main" id="{F39132BC-9FE4-C178-52AC-0611A039941C}"/>
              </a:ext>
            </a:extLst>
          </p:cNvPr>
          <p:cNvPicPr>
            <a:picLocks noChangeAspect="1" noChangeArrowheads="1"/>
          </p:cNvPicPr>
          <p:nvPr/>
        </p:nvPicPr>
        <p:blipFill rotWithShape="1">
          <a:blip r:embed="rId25" cstate="print">
            <a:extLst>
              <a:ext uri="{28A0092B-C50C-407E-A947-70E740481C1C}">
                <a14:useLocalDpi xmlns:a14="http://schemas.microsoft.com/office/drawing/2010/main" val="0"/>
              </a:ext>
            </a:extLst>
          </a:blip>
          <a:srcRect b="45709"/>
          <a:stretch/>
        </p:blipFill>
        <p:spPr bwMode="auto">
          <a:xfrm>
            <a:off x="8269538" y="2483212"/>
            <a:ext cx="400121" cy="21722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a:extLst>
              <a:ext uri="{FF2B5EF4-FFF2-40B4-BE49-F238E27FC236}">
                <a16:creationId xmlns:a16="http://schemas.microsoft.com/office/drawing/2014/main" id="{F11F2832-2BBA-68E8-69C6-A8B4723EA923}"/>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479918" y="2500741"/>
            <a:ext cx="428067" cy="178076"/>
          </a:xfrm>
          <a:prstGeom prst="rect">
            <a:avLst/>
          </a:prstGeom>
          <a:noFill/>
          <a:extLst>
            <a:ext uri="{909E8E84-426E-40DD-AFC4-6F175D3DCCD1}">
              <a14:hiddenFill xmlns:a14="http://schemas.microsoft.com/office/drawing/2010/main">
                <a:solidFill>
                  <a:srgbClr val="FFFFFF"/>
                </a:solidFill>
              </a14:hiddenFill>
            </a:ext>
          </a:extLst>
        </p:spPr>
      </p:pic>
      <p:pic>
        <p:nvPicPr>
          <p:cNvPr id="26" name="Imagen 25" descr="Logotipo&#10;&#10;Descripción generada automáticamente">
            <a:extLst>
              <a:ext uri="{FF2B5EF4-FFF2-40B4-BE49-F238E27FC236}">
                <a16:creationId xmlns:a16="http://schemas.microsoft.com/office/drawing/2014/main" id="{4E46CF18-59C3-9D92-7C50-652E57796233}"/>
              </a:ext>
            </a:extLst>
          </p:cNvPr>
          <p:cNvPicPr>
            <a:picLocks noChangeAspect="1"/>
          </p:cNvPicPr>
          <p:nvPr/>
        </p:nvPicPr>
        <p:blipFill rotWithShape="1">
          <a:blip r:embed="rId27" cstate="print">
            <a:extLst>
              <a:ext uri="{28A0092B-C50C-407E-A947-70E740481C1C}">
                <a14:useLocalDpi xmlns:a14="http://schemas.microsoft.com/office/drawing/2010/main" val="0"/>
              </a:ext>
            </a:extLst>
          </a:blip>
          <a:srcRect t="27182" b="35384"/>
          <a:stretch/>
        </p:blipFill>
        <p:spPr>
          <a:xfrm>
            <a:off x="973615" y="2509160"/>
            <a:ext cx="453454" cy="169745"/>
          </a:xfrm>
          <a:prstGeom prst="rect">
            <a:avLst/>
          </a:prstGeom>
        </p:spPr>
      </p:pic>
      <p:pic>
        <p:nvPicPr>
          <p:cNvPr id="27" name="Imagen 26">
            <a:extLst>
              <a:ext uri="{FF2B5EF4-FFF2-40B4-BE49-F238E27FC236}">
                <a16:creationId xmlns:a16="http://schemas.microsoft.com/office/drawing/2014/main" id="{28B20605-2E64-CA3E-7DF7-484C4DD97A4F}"/>
              </a:ext>
            </a:extLst>
          </p:cNvPr>
          <p:cNvPicPr>
            <a:picLocks noChangeAspect="1"/>
          </p:cNvPicPr>
          <p:nvPr/>
        </p:nvPicPr>
        <p:blipFill>
          <a:blip r:embed="rId28"/>
          <a:stretch>
            <a:fillRect/>
          </a:stretch>
        </p:blipFill>
        <p:spPr>
          <a:xfrm>
            <a:off x="6113133" y="2476863"/>
            <a:ext cx="605173" cy="197339"/>
          </a:xfrm>
          <a:prstGeom prst="rect">
            <a:avLst/>
          </a:prstGeom>
        </p:spPr>
      </p:pic>
      <p:pic>
        <p:nvPicPr>
          <p:cNvPr id="29" name="Picture 4" descr="Top Management">
            <a:extLst>
              <a:ext uri="{FF2B5EF4-FFF2-40B4-BE49-F238E27FC236}">
                <a16:creationId xmlns:a16="http://schemas.microsoft.com/office/drawing/2014/main" id="{6289C0EB-CC66-3313-7B63-D2E631BCC5CD}"/>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3721478" y="2432681"/>
            <a:ext cx="827322" cy="24985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a:extLst>
              <a:ext uri="{FF2B5EF4-FFF2-40B4-BE49-F238E27FC236}">
                <a16:creationId xmlns:a16="http://schemas.microsoft.com/office/drawing/2014/main" id="{B2DF0A55-545C-3F3F-E5DB-CB3EB8F9AB5D}"/>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8722513" y="2440776"/>
            <a:ext cx="667047" cy="249852"/>
          </a:xfrm>
          <a:prstGeom prst="rect">
            <a:avLst/>
          </a:prstGeom>
          <a:noFill/>
          <a:extLst>
            <a:ext uri="{909E8E84-426E-40DD-AFC4-6F175D3DCCD1}">
              <a14:hiddenFill xmlns:a14="http://schemas.microsoft.com/office/drawing/2010/main">
                <a:solidFill>
                  <a:srgbClr val="FFFFFF"/>
                </a:solidFill>
              </a14:hiddenFill>
            </a:ext>
          </a:extLst>
        </p:spPr>
      </p:pic>
      <p:pic>
        <p:nvPicPr>
          <p:cNvPr id="31" name="Imagen 1" descr="logotipo-1.jpg">
            <a:extLst>
              <a:ext uri="{FF2B5EF4-FFF2-40B4-BE49-F238E27FC236}">
                <a16:creationId xmlns:a16="http://schemas.microsoft.com/office/drawing/2014/main" id="{10E3979C-5D10-C0A5-28C3-E25E9A0DED52}"/>
              </a:ext>
            </a:extLst>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6771155" y="2399686"/>
            <a:ext cx="525399" cy="326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magen 31">
            <a:extLst>
              <a:ext uri="{FF2B5EF4-FFF2-40B4-BE49-F238E27FC236}">
                <a16:creationId xmlns:a16="http://schemas.microsoft.com/office/drawing/2014/main" id="{FD62E000-1590-63F0-899B-D74A248F266B}"/>
              </a:ext>
            </a:extLst>
          </p:cNvPr>
          <p:cNvPicPr>
            <a:picLocks noChangeAspect="1"/>
          </p:cNvPicPr>
          <p:nvPr/>
        </p:nvPicPr>
        <p:blipFill>
          <a:blip r:embed="rId32"/>
          <a:stretch>
            <a:fillRect/>
          </a:stretch>
        </p:blipFill>
        <p:spPr>
          <a:xfrm>
            <a:off x="1960834" y="2438159"/>
            <a:ext cx="728347" cy="262205"/>
          </a:xfrm>
          <a:prstGeom prst="rect">
            <a:avLst/>
          </a:prstGeom>
        </p:spPr>
      </p:pic>
      <p:sp>
        <p:nvSpPr>
          <p:cNvPr id="33" name="CuadroTexto 32">
            <a:extLst>
              <a:ext uri="{FF2B5EF4-FFF2-40B4-BE49-F238E27FC236}">
                <a16:creationId xmlns:a16="http://schemas.microsoft.com/office/drawing/2014/main" id="{CCE4CA4A-46B7-59D7-E634-FD1A6EE01231}"/>
              </a:ext>
            </a:extLst>
          </p:cNvPr>
          <p:cNvSpPr txBox="1"/>
          <p:nvPr/>
        </p:nvSpPr>
        <p:spPr>
          <a:xfrm>
            <a:off x="874264" y="2687391"/>
            <a:ext cx="3821742" cy="338554"/>
          </a:xfrm>
          <a:prstGeom prst="rect">
            <a:avLst/>
          </a:prstGeom>
          <a:noFill/>
        </p:spPr>
        <p:txBody>
          <a:bodyPr wrap="square">
            <a:spAutoFit/>
          </a:bodyPr>
          <a:lstStyle/>
          <a:p>
            <a:r>
              <a:rPr lang="es-ES" sz="1600" b="1">
                <a:solidFill>
                  <a:srgbClr val="18191E"/>
                </a:solidFill>
                <a:latin typeface="Texta Alt Book" pitchFamily="2" charset="77"/>
                <a:cs typeface="Fredoka Medium" pitchFamily="2" charset="-79"/>
              </a:rPr>
              <a:t>HELP DESK &amp; REMOTE HANDS</a:t>
            </a:r>
          </a:p>
        </p:txBody>
      </p:sp>
      <p:pic>
        <p:nvPicPr>
          <p:cNvPr id="36" name="Imagen 35">
            <a:extLst>
              <a:ext uri="{FF2B5EF4-FFF2-40B4-BE49-F238E27FC236}">
                <a16:creationId xmlns:a16="http://schemas.microsoft.com/office/drawing/2014/main" id="{1386204A-7C62-913A-B5C7-7346E9D591C8}"/>
              </a:ext>
            </a:extLst>
          </p:cNvPr>
          <p:cNvPicPr>
            <a:picLocks noChangeAspect="1"/>
          </p:cNvPicPr>
          <p:nvPr/>
        </p:nvPicPr>
        <p:blipFill rotWithShape="1">
          <a:blip r:embed="rId33"/>
          <a:srcRect l="6031" t="16327" r="2665" b="23032"/>
          <a:stretch/>
        </p:blipFill>
        <p:spPr>
          <a:xfrm>
            <a:off x="973614" y="3014536"/>
            <a:ext cx="797144" cy="197372"/>
          </a:xfrm>
          <a:prstGeom prst="rect">
            <a:avLst/>
          </a:prstGeom>
        </p:spPr>
      </p:pic>
      <p:pic>
        <p:nvPicPr>
          <p:cNvPr id="38" name="Imagen 37">
            <a:extLst>
              <a:ext uri="{FF2B5EF4-FFF2-40B4-BE49-F238E27FC236}">
                <a16:creationId xmlns:a16="http://schemas.microsoft.com/office/drawing/2014/main" id="{2353EBD2-4B1E-7D40-97AA-430EA90CE66F}"/>
              </a:ext>
            </a:extLst>
          </p:cNvPr>
          <p:cNvPicPr>
            <a:picLocks noChangeAspect="1"/>
          </p:cNvPicPr>
          <p:nvPr/>
        </p:nvPicPr>
        <p:blipFill rotWithShape="1">
          <a:blip r:embed="rId34"/>
          <a:srcRect l="2838" t="8069" r="3107" b="21400"/>
          <a:stretch/>
        </p:blipFill>
        <p:spPr>
          <a:xfrm>
            <a:off x="1860553" y="2998715"/>
            <a:ext cx="744614" cy="194904"/>
          </a:xfrm>
          <a:prstGeom prst="rect">
            <a:avLst/>
          </a:prstGeom>
        </p:spPr>
      </p:pic>
      <p:sp>
        <p:nvSpPr>
          <p:cNvPr id="48" name="CuadroTexto 47">
            <a:extLst>
              <a:ext uri="{FF2B5EF4-FFF2-40B4-BE49-F238E27FC236}">
                <a16:creationId xmlns:a16="http://schemas.microsoft.com/office/drawing/2014/main" id="{A8AD6725-1E78-EDCD-AC0B-EAA9AE495C6D}"/>
              </a:ext>
            </a:extLst>
          </p:cNvPr>
          <p:cNvSpPr txBox="1"/>
          <p:nvPr/>
        </p:nvSpPr>
        <p:spPr>
          <a:xfrm>
            <a:off x="874264" y="3232646"/>
            <a:ext cx="6272254" cy="338554"/>
          </a:xfrm>
          <a:prstGeom prst="rect">
            <a:avLst/>
          </a:prstGeom>
          <a:noFill/>
        </p:spPr>
        <p:txBody>
          <a:bodyPr wrap="square">
            <a:spAutoFit/>
          </a:bodyPr>
          <a:lstStyle/>
          <a:p>
            <a:r>
              <a:rPr lang="es-ES" sz="1600" b="1">
                <a:solidFill>
                  <a:srgbClr val="18191E"/>
                </a:solidFill>
                <a:latin typeface="Texta Alt Book" pitchFamily="2" charset="77"/>
                <a:cs typeface="Fredoka Medium" pitchFamily="2" charset="-79"/>
              </a:rPr>
              <a:t>SOPORTE AL DEPARTAMENTO INTERNO DE TI</a:t>
            </a:r>
          </a:p>
        </p:txBody>
      </p:sp>
      <p:pic>
        <p:nvPicPr>
          <p:cNvPr id="49" name="Imagen 48">
            <a:extLst>
              <a:ext uri="{FF2B5EF4-FFF2-40B4-BE49-F238E27FC236}">
                <a16:creationId xmlns:a16="http://schemas.microsoft.com/office/drawing/2014/main" id="{2BD77296-B71E-28DD-A834-5E30FC426127}"/>
              </a:ext>
            </a:extLst>
          </p:cNvPr>
          <p:cNvPicPr>
            <a:picLocks noChangeAspect="1"/>
          </p:cNvPicPr>
          <p:nvPr/>
        </p:nvPicPr>
        <p:blipFill rotWithShape="1">
          <a:blip r:embed="rId35"/>
          <a:srcRect l="4999" t="7007" r="3015" b="10541"/>
          <a:stretch/>
        </p:blipFill>
        <p:spPr>
          <a:xfrm>
            <a:off x="974790" y="3553338"/>
            <a:ext cx="793975" cy="226618"/>
          </a:xfrm>
          <a:prstGeom prst="rect">
            <a:avLst/>
          </a:prstGeom>
        </p:spPr>
      </p:pic>
      <p:pic>
        <p:nvPicPr>
          <p:cNvPr id="50" name="Picture 16" descr="Imatge Corporativa - Ajt. Tortosa">
            <a:extLst>
              <a:ext uri="{FF2B5EF4-FFF2-40B4-BE49-F238E27FC236}">
                <a16:creationId xmlns:a16="http://schemas.microsoft.com/office/drawing/2014/main" id="{ACBC52BA-0FF0-8D73-49D8-8BDB6F9D31ED}"/>
              </a:ext>
            </a:extLst>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1835153" y="3531470"/>
            <a:ext cx="768403" cy="226619"/>
          </a:xfrm>
          <a:prstGeom prst="rect">
            <a:avLst/>
          </a:prstGeom>
          <a:noFill/>
          <a:extLst>
            <a:ext uri="{909E8E84-426E-40DD-AFC4-6F175D3DCCD1}">
              <a14:hiddenFill xmlns:a14="http://schemas.microsoft.com/office/drawing/2010/main">
                <a:solidFill>
                  <a:srgbClr val="FFFFFF"/>
                </a:solidFill>
              </a14:hiddenFill>
            </a:ext>
          </a:extLst>
        </p:spPr>
      </p:pic>
      <p:sp>
        <p:nvSpPr>
          <p:cNvPr id="51" name="CuadroTexto 50">
            <a:extLst>
              <a:ext uri="{FF2B5EF4-FFF2-40B4-BE49-F238E27FC236}">
                <a16:creationId xmlns:a16="http://schemas.microsoft.com/office/drawing/2014/main" id="{AB94D0EB-64CA-DF6F-D738-A5B730840264}"/>
              </a:ext>
            </a:extLst>
          </p:cNvPr>
          <p:cNvSpPr txBox="1"/>
          <p:nvPr/>
        </p:nvSpPr>
        <p:spPr>
          <a:xfrm>
            <a:off x="874264" y="3777901"/>
            <a:ext cx="6272254" cy="338554"/>
          </a:xfrm>
          <a:prstGeom prst="rect">
            <a:avLst/>
          </a:prstGeom>
          <a:noFill/>
        </p:spPr>
        <p:txBody>
          <a:bodyPr wrap="square">
            <a:spAutoFit/>
          </a:bodyPr>
          <a:lstStyle/>
          <a:p>
            <a:r>
              <a:rPr lang="es-ES" sz="1600" b="1">
                <a:solidFill>
                  <a:srgbClr val="18191E"/>
                </a:solidFill>
                <a:latin typeface="Texta Alt Book" pitchFamily="2" charset="77"/>
                <a:cs typeface="Fredoka Medium" pitchFamily="2" charset="-79"/>
              </a:rPr>
              <a:t>PRIVATE CLOUD</a:t>
            </a:r>
          </a:p>
        </p:txBody>
      </p:sp>
      <p:pic>
        <p:nvPicPr>
          <p:cNvPr id="1026" name="Picture 2" descr="Aviturga">
            <a:extLst>
              <a:ext uri="{FF2B5EF4-FFF2-40B4-BE49-F238E27FC236}">
                <a16:creationId xmlns:a16="http://schemas.microsoft.com/office/drawing/2014/main" id="{041CD251-BF37-C7D8-4AE3-083791FF0A4F}"/>
              </a:ext>
            </a:extLst>
          </p:cNvPr>
          <p:cNvPicPr>
            <a:picLocks noChangeAspect="1" noChangeArrowheads="1"/>
          </p:cNvPicPr>
          <p:nvPr/>
        </p:nvPicPr>
        <p:blipFill rotWithShape="1">
          <a:blip r:embed="rId37" cstate="print">
            <a:extLst>
              <a:ext uri="{28A0092B-C50C-407E-A947-70E740481C1C}">
                <a14:useLocalDpi xmlns:a14="http://schemas.microsoft.com/office/drawing/2010/main" val="0"/>
              </a:ext>
            </a:extLst>
          </a:blip>
          <a:srcRect l="31265" t="31372" r="31533" b="27808"/>
          <a:stretch/>
        </p:blipFill>
        <p:spPr bwMode="auto">
          <a:xfrm>
            <a:off x="3526032" y="4082259"/>
            <a:ext cx="344645" cy="252361"/>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8" descr="Viajes Andrómeda - TravelAdvisors">
            <a:extLst>
              <a:ext uri="{FF2B5EF4-FFF2-40B4-BE49-F238E27FC236}">
                <a16:creationId xmlns:a16="http://schemas.microsoft.com/office/drawing/2014/main" id="{0AA4A1CD-0801-9EFB-B7EC-23E2DA1DDA1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592" b="18590"/>
          <a:stretch/>
        </p:blipFill>
        <p:spPr bwMode="auto">
          <a:xfrm>
            <a:off x="1567607" y="4048163"/>
            <a:ext cx="471847" cy="301116"/>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Trabajar en el Grupo EULEN: Ofertas de empleo en España y el extranjero">
            <a:extLst>
              <a:ext uri="{FF2B5EF4-FFF2-40B4-BE49-F238E27FC236}">
                <a16:creationId xmlns:a16="http://schemas.microsoft.com/office/drawing/2014/main" id="{DAEE2F0B-5E6B-5E65-EB80-A9558FB4B1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4401" y="4047000"/>
            <a:ext cx="494616" cy="327207"/>
          </a:xfrm>
          <a:prstGeom prst="rect">
            <a:avLst/>
          </a:prstGeom>
          <a:noFill/>
          <a:extLst>
            <a:ext uri="{909E8E84-426E-40DD-AFC4-6F175D3DCCD1}">
              <a14:hiddenFill xmlns:a14="http://schemas.microsoft.com/office/drawing/2010/main">
                <a:solidFill>
                  <a:srgbClr val="FFFFFF"/>
                </a:solidFill>
              </a14:hiddenFill>
            </a:ext>
          </a:extLst>
        </p:spPr>
      </p:pic>
      <p:pic>
        <p:nvPicPr>
          <p:cNvPr id="54" name="Imagen 53">
            <a:extLst>
              <a:ext uri="{FF2B5EF4-FFF2-40B4-BE49-F238E27FC236}">
                <a16:creationId xmlns:a16="http://schemas.microsoft.com/office/drawing/2014/main" id="{68B9236B-E15F-F9E7-0D9B-BDFEB420E77E}"/>
              </a:ext>
            </a:extLst>
          </p:cNvPr>
          <p:cNvPicPr>
            <a:picLocks noChangeAspect="1"/>
          </p:cNvPicPr>
          <p:nvPr/>
        </p:nvPicPr>
        <p:blipFill>
          <a:blip r:embed="rId4"/>
          <a:stretch>
            <a:fillRect/>
          </a:stretch>
        </p:blipFill>
        <p:spPr>
          <a:xfrm>
            <a:off x="2128044" y="4087695"/>
            <a:ext cx="636997" cy="292604"/>
          </a:xfrm>
          <a:prstGeom prst="rect">
            <a:avLst/>
          </a:prstGeom>
        </p:spPr>
      </p:pic>
      <p:pic>
        <p:nvPicPr>
          <p:cNvPr id="55" name="Imagen 54">
            <a:extLst>
              <a:ext uri="{FF2B5EF4-FFF2-40B4-BE49-F238E27FC236}">
                <a16:creationId xmlns:a16="http://schemas.microsoft.com/office/drawing/2014/main" id="{37F7F631-CF4E-D361-C7AD-49F296446848}"/>
              </a:ext>
            </a:extLst>
          </p:cNvPr>
          <p:cNvPicPr>
            <a:picLocks noChangeAspect="1"/>
          </p:cNvPicPr>
          <p:nvPr/>
        </p:nvPicPr>
        <p:blipFill rotWithShape="1">
          <a:blip r:embed="rId5"/>
          <a:srcRect t="2191"/>
          <a:stretch/>
        </p:blipFill>
        <p:spPr>
          <a:xfrm>
            <a:off x="2853631" y="4105650"/>
            <a:ext cx="583811" cy="230927"/>
          </a:xfrm>
          <a:prstGeom prst="rect">
            <a:avLst/>
          </a:prstGeom>
        </p:spPr>
      </p:pic>
      <p:pic>
        <p:nvPicPr>
          <p:cNvPr id="56" name="Picture 24" descr="Image result for gasoils la selva">
            <a:extLst>
              <a:ext uri="{FF2B5EF4-FFF2-40B4-BE49-F238E27FC236}">
                <a16:creationId xmlns:a16="http://schemas.microsoft.com/office/drawing/2014/main" id="{34FA6326-0C07-1379-2463-B0A02900ED49}"/>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3959267" y="4139415"/>
            <a:ext cx="513913" cy="16189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6">
            <a:extLst>
              <a:ext uri="{FF2B5EF4-FFF2-40B4-BE49-F238E27FC236}">
                <a16:creationId xmlns:a16="http://schemas.microsoft.com/office/drawing/2014/main" id="{6C4107C6-8F51-8002-CD21-F79DE4A55F72}"/>
              </a:ext>
            </a:extLst>
          </p:cNvPr>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4561772" y="4060021"/>
            <a:ext cx="241286" cy="241286"/>
          </a:xfrm>
          <a:prstGeom prst="rect">
            <a:avLst/>
          </a:prstGeom>
          <a:noFill/>
          <a:extLst>
            <a:ext uri="{909E8E84-426E-40DD-AFC4-6F175D3DCCD1}">
              <a14:hiddenFill xmlns:a14="http://schemas.microsoft.com/office/drawing/2010/main">
                <a:solidFill>
                  <a:srgbClr val="FFFFFF"/>
                </a:solidFill>
              </a14:hiddenFill>
            </a:ext>
          </a:extLst>
        </p:spPr>
      </p:pic>
      <p:sp>
        <p:nvSpPr>
          <p:cNvPr id="58" name="CuadroTexto 57">
            <a:extLst>
              <a:ext uri="{FF2B5EF4-FFF2-40B4-BE49-F238E27FC236}">
                <a16:creationId xmlns:a16="http://schemas.microsoft.com/office/drawing/2014/main" id="{EE6CF813-500E-5D3E-6203-962FD62251F1}"/>
              </a:ext>
            </a:extLst>
          </p:cNvPr>
          <p:cNvSpPr txBox="1"/>
          <p:nvPr/>
        </p:nvSpPr>
        <p:spPr>
          <a:xfrm>
            <a:off x="874264" y="4323156"/>
            <a:ext cx="7003438" cy="338554"/>
          </a:xfrm>
          <a:prstGeom prst="rect">
            <a:avLst/>
          </a:prstGeom>
          <a:noFill/>
        </p:spPr>
        <p:txBody>
          <a:bodyPr wrap="square">
            <a:spAutoFit/>
          </a:bodyPr>
          <a:lstStyle/>
          <a:p>
            <a:r>
              <a:rPr lang="es-ES" sz="1600" b="1">
                <a:solidFill>
                  <a:srgbClr val="18191E"/>
                </a:solidFill>
                <a:latin typeface="Texta Alt Book" pitchFamily="2" charset="77"/>
                <a:cs typeface="Fredoka Medium" pitchFamily="2" charset="-79"/>
              </a:rPr>
              <a:t>INFRAESTRUCTURA COMO SERVICIO (PRIVATE CLOUD)</a:t>
            </a:r>
          </a:p>
        </p:txBody>
      </p:sp>
      <p:pic>
        <p:nvPicPr>
          <p:cNvPr id="59" name="Imagen 58">
            <a:extLst>
              <a:ext uri="{FF2B5EF4-FFF2-40B4-BE49-F238E27FC236}">
                <a16:creationId xmlns:a16="http://schemas.microsoft.com/office/drawing/2014/main" id="{CAECB637-20DD-CB00-0968-7DF49ED15639}"/>
              </a:ext>
            </a:extLst>
          </p:cNvPr>
          <p:cNvPicPr>
            <a:picLocks noChangeAspect="1"/>
          </p:cNvPicPr>
          <p:nvPr/>
        </p:nvPicPr>
        <p:blipFill rotWithShape="1">
          <a:blip r:embed="rId40"/>
          <a:srcRect t="10328" b="16870"/>
          <a:stretch/>
        </p:blipFill>
        <p:spPr>
          <a:xfrm>
            <a:off x="936970" y="4623414"/>
            <a:ext cx="709441" cy="262172"/>
          </a:xfrm>
          <a:prstGeom prst="rect">
            <a:avLst/>
          </a:prstGeom>
        </p:spPr>
      </p:pic>
      <p:pic>
        <p:nvPicPr>
          <p:cNvPr id="60" name="Imagen 59">
            <a:extLst>
              <a:ext uri="{FF2B5EF4-FFF2-40B4-BE49-F238E27FC236}">
                <a16:creationId xmlns:a16="http://schemas.microsoft.com/office/drawing/2014/main" id="{6597110D-6766-B455-37DE-BDEB4AAA9C8C}"/>
              </a:ext>
            </a:extLst>
          </p:cNvPr>
          <p:cNvPicPr>
            <a:picLocks noChangeAspect="1"/>
          </p:cNvPicPr>
          <p:nvPr/>
        </p:nvPicPr>
        <p:blipFill>
          <a:blip r:embed="rId41"/>
          <a:stretch>
            <a:fillRect/>
          </a:stretch>
        </p:blipFill>
        <p:spPr>
          <a:xfrm>
            <a:off x="3119527" y="4628380"/>
            <a:ext cx="244862" cy="243997"/>
          </a:xfrm>
          <a:prstGeom prst="rect">
            <a:avLst/>
          </a:prstGeom>
        </p:spPr>
      </p:pic>
      <p:pic>
        <p:nvPicPr>
          <p:cNvPr id="61" name="Imagen 60">
            <a:extLst>
              <a:ext uri="{FF2B5EF4-FFF2-40B4-BE49-F238E27FC236}">
                <a16:creationId xmlns:a16="http://schemas.microsoft.com/office/drawing/2014/main" id="{CE952E0A-DA48-2B67-8224-C6DA68CEE34B}"/>
              </a:ext>
            </a:extLst>
          </p:cNvPr>
          <p:cNvPicPr>
            <a:picLocks noChangeAspect="1"/>
          </p:cNvPicPr>
          <p:nvPr/>
        </p:nvPicPr>
        <p:blipFill rotWithShape="1">
          <a:blip r:embed="rId19"/>
          <a:srcRect t="11086" b="15932"/>
          <a:stretch/>
        </p:blipFill>
        <p:spPr>
          <a:xfrm>
            <a:off x="2476671" y="4643429"/>
            <a:ext cx="595548" cy="253900"/>
          </a:xfrm>
          <a:prstGeom prst="rect">
            <a:avLst/>
          </a:prstGeom>
        </p:spPr>
      </p:pic>
      <p:pic>
        <p:nvPicPr>
          <p:cNvPr id="62" name="Imagen 61">
            <a:extLst>
              <a:ext uri="{FF2B5EF4-FFF2-40B4-BE49-F238E27FC236}">
                <a16:creationId xmlns:a16="http://schemas.microsoft.com/office/drawing/2014/main" id="{0EC3536B-2642-5198-9E55-70B916CB8F36}"/>
              </a:ext>
            </a:extLst>
          </p:cNvPr>
          <p:cNvPicPr>
            <a:picLocks noChangeAspect="1"/>
          </p:cNvPicPr>
          <p:nvPr/>
        </p:nvPicPr>
        <p:blipFill rotWithShape="1">
          <a:blip r:embed="rId5"/>
          <a:srcRect t="2191"/>
          <a:stretch/>
        </p:blipFill>
        <p:spPr>
          <a:xfrm>
            <a:off x="3910810" y="4604947"/>
            <a:ext cx="675521" cy="267203"/>
          </a:xfrm>
          <a:prstGeom prst="rect">
            <a:avLst/>
          </a:prstGeom>
        </p:spPr>
      </p:pic>
      <p:pic>
        <p:nvPicPr>
          <p:cNvPr id="63" name="Picture 8" descr="Viajes Andrómeda - TravelAdvisors">
            <a:extLst>
              <a:ext uri="{FF2B5EF4-FFF2-40B4-BE49-F238E27FC236}">
                <a16:creationId xmlns:a16="http://schemas.microsoft.com/office/drawing/2014/main" id="{55D0996B-1A41-807C-C50B-1F2B7E3F4E50}"/>
              </a:ext>
            </a:extLst>
          </p:cNvPr>
          <p:cNvPicPr>
            <a:picLocks noChangeAspect="1" noChangeArrowheads="1"/>
          </p:cNvPicPr>
          <p:nvPr/>
        </p:nvPicPr>
        <p:blipFill rotWithShape="1">
          <a:blip r:embed="rId42" cstate="print">
            <a:extLst>
              <a:ext uri="{28A0092B-C50C-407E-A947-70E740481C1C}">
                <a14:useLocalDpi xmlns:a14="http://schemas.microsoft.com/office/drawing/2010/main" val="0"/>
              </a:ext>
            </a:extLst>
          </a:blip>
          <a:srcRect t="16505" b="18713"/>
          <a:stretch/>
        </p:blipFill>
        <p:spPr bwMode="auto">
          <a:xfrm>
            <a:off x="3411697" y="4595929"/>
            <a:ext cx="451804" cy="292686"/>
          </a:xfrm>
          <a:prstGeom prst="rect">
            <a:avLst/>
          </a:prstGeom>
          <a:noFill/>
          <a:extLst>
            <a:ext uri="{909E8E84-426E-40DD-AFC4-6F175D3DCCD1}">
              <a14:hiddenFill xmlns:a14="http://schemas.microsoft.com/office/drawing/2010/main">
                <a:solidFill>
                  <a:srgbClr val="FFFFFF"/>
                </a:solidFill>
              </a14:hiddenFill>
            </a:ext>
          </a:extLst>
        </p:spPr>
      </p:pic>
      <p:pic>
        <p:nvPicPr>
          <p:cNvPr id="1024" name="Picture 6">
            <a:extLst>
              <a:ext uri="{FF2B5EF4-FFF2-40B4-BE49-F238E27FC236}">
                <a16:creationId xmlns:a16="http://schemas.microsoft.com/office/drawing/2014/main" id="{7A8368EB-71D3-6E1C-C25E-2E8BA35FD614}"/>
              </a:ext>
            </a:extLst>
          </p:cNvPr>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1693719" y="4585766"/>
            <a:ext cx="735644" cy="275546"/>
          </a:xfrm>
          <a:prstGeom prst="rect">
            <a:avLst/>
          </a:prstGeom>
          <a:noFill/>
          <a:extLst>
            <a:ext uri="{909E8E84-426E-40DD-AFC4-6F175D3DCCD1}">
              <a14:hiddenFill xmlns:a14="http://schemas.microsoft.com/office/drawing/2010/main">
                <a:solidFill>
                  <a:srgbClr val="FFFFFF"/>
                </a:solidFill>
              </a14:hiddenFill>
            </a:ext>
          </a:extLst>
        </p:spPr>
      </p:pic>
      <p:sp>
        <p:nvSpPr>
          <p:cNvPr id="1025" name="CuadroTexto 1024">
            <a:extLst>
              <a:ext uri="{FF2B5EF4-FFF2-40B4-BE49-F238E27FC236}">
                <a16:creationId xmlns:a16="http://schemas.microsoft.com/office/drawing/2014/main" id="{B3B78D81-7A36-7FC8-2B9D-25FD170190D2}"/>
              </a:ext>
            </a:extLst>
          </p:cNvPr>
          <p:cNvSpPr txBox="1"/>
          <p:nvPr/>
        </p:nvSpPr>
        <p:spPr>
          <a:xfrm>
            <a:off x="874264" y="4868411"/>
            <a:ext cx="7003438" cy="338554"/>
          </a:xfrm>
          <a:prstGeom prst="rect">
            <a:avLst/>
          </a:prstGeom>
          <a:noFill/>
        </p:spPr>
        <p:txBody>
          <a:bodyPr wrap="square">
            <a:spAutoFit/>
          </a:bodyPr>
          <a:lstStyle/>
          <a:p>
            <a:r>
              <a:rPr lang="es-ES" sz="1600" b="1">
                <a:solidFill>
                  <a:srgbClr val="18191E"/>
                </a:solidFill>
                <a:latin typeface="Texta Alt Book" pitchFamily="2" charset="77"/>
                <a:cs typeface="Fredoka Medium" pitchFamily="2" charset="-79"/>
              </a:rPr>
              <a:t>WEB SITES EN INFRAESTRUCTURA PROMO-SOFT CLOUD</a:t>
            </a:r>
          </a:p>
        </p:txBody>
      </p:sp>
      <p:pic>
        <p:nvPicPr>
          <p:cNvPr id="1027" name="Imagen 1026">
            <a:extLst>
              <a:ext uri="{FF2B5EF4-FFF2-40B4-BE49-F238E27FC236}">
                <a16:creationId xmlns:a16="http://schemas.microsoft.com/office/drawing/2014/main" id="{9500CC4B-58BD-E1C8-DA37-1BA94842F448}"/>
              </a:ext>
            </a:extLst>
          </p:cNvPr>
          <p:cNvPicPr>
            <a:picLocks noChangeAspect="1"/>
          </p:cNvPicPr>
          <p:nvPr/>
        </p:nvPicPr>
        <p:blipFill rotWithShape="1">
          <a:blip r:embed="rId40"/>
          <a:srcRect t="10328" b="16870"/>
          <a:stretch/>
        </p:blipFill>
        <p:spPr>
          <a:xfrm>
            <a:off x="932434" y="5165895"/>
            <a:ext cx="709441" cy="262172"/>
          </a:xfrm>
          <a:prstGeom prst="rect">
            <a:avLst/>
          </a:prstGeom>
        </p:spPr>
      </p:pic>
      <p:pic>
        <p:nvPicPr>
          <p:cNvPr id="1028" name="Picture 6">
            <a:extLst>
              <a:ext uri="{FF2B5EF4-FFF2-40B4-BE49-F238E27FC236}">
                <a16:creationId xmlns:a16="http://schemas.microsoft.com/office/drawing/2014/main" id="{17298740-E414-5EAF-A81B-33D1EEA53D04}"/>
              </a:ext>
            </a:extLst>
          </p:cNvPr>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1641960" y="5138230"/>
            <a:ext cx="735644" cy="27554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2">
            <a:extLst>
              <a:ext uri="{FF2B5EF4-FFF2-40B4-BE49-F238E27FC236}">
                <a16:creationId xmlns:a16="http://schemas.microsoft.com/office/drawing/2014/main" id="{5E66609B-DB25-C6F2-75CF-EE026B00B94B}"/>
              </a:ext>
            </a:extLst>
          </p:cNvPr>
          <p:cNvPicPr>
            <a:picLocks noChangeAspect="1" noChangeArrowheads="1"/>
          </p:cNvPicPr>
          <p:nvPr/>
        </p:nvPicPr>
        <p:blipFill>
          <a:blip r:embed="rId21" cstate="print">
            <a:extLst>
              <a:ext uri="{BEBA8EAE-BF5A-486C-A8C5-ECC9F3942E4B}">
                <a14:imgProps xmlns:a14="http://schemas.microsoft.com/office/drawing/2010/main">
                  <a14:imgLayer r:embed="rId22">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444534" y="5188362"/>
            <a:ext cx="570496" cy="1961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Imagen 1029">
            <a:extLst>
              <a:ext uri="{FF2B5EF4-FFF2-40B4-BE49-F238E27FC236}">
                <a16:creationId xmlns:a16="http://schemas.microsoft.com/office/drawing/2014/main" id="{9566F12D-0AF2-64E8-5389-F966D86EA6CC}"/>
              </a:ext>
            </a:extLst>
          </p:cNvPr>
          <p:cNvPicPr>
            <a:picLocks noChangeAspect="1"/>
          </p:cNvPicPr>
          <p:nvPr/>
        </p:nvPicPr>
        <p:blipFill rotWithShape="1">
          <a:blip r:embed="rId20"/>
          <a:srcRect l="11185" t="-140" r="2581" b="140"/>
          <a:stretch/>
        </p:blipFill>
        <p:spPr>
          <a:xfrm>
            <a:off x="3071989" y="5169419"/>
            <a:ext cx="243941" cy="224453"/>
          </a:xfrm>
          <a:prstGeom prst="rect">
            <a:avLst/>
          </a:prstGeom>
        </p:spPr>
      </p:pic>
      <p:pic>
        <p:nvPicPr>
          <p:cNvPr id="1031" name="Imagen 1030">
            <a:extLst>
              <a:ext uri="{FF2B5EF4-FFF2-40B4-BE49-F238E27FC236}">
                <a16:creationId xmlns:a16="http://schemas.microsoft.com/office/drawing/2014/main" id="{E8305103-0611-FBF2-7991-B0D617FD1588}"/>
              </a:ext>
            </a:extLst>
          </p:cNvPr>
          <p:cNvPicPr>
            <a:picLocks noChangeAspect="1"/>
          </p:cNvPicPr>
          <p:nvPr/>
        </p:nvPicPr>
        <p:blipFill>
          <a:blip r:embed="rId44"/>
          <a:stretch>
            <a:fillRect/>
          </a:stretch>
        </p:blipFill>
        <p:spPr>
          <a:xfrm>
            <a:off x="3380725" y="5185404"/>
            <a:ext cx="535266" cy="194846"/>
          </a:xfrm>
          <a:prstGeom prst="rect">
            <a:avLst/>
          </a:prstGeom>
        </p:spPr>
      </p:pic>
      <p:sp>
        <p:nvSpPr>
          <p:cNvPr id="1032" name="CuadroTexto 1031">
            <a:extLst>
              <a:ext uri="{FF2B5EF4-FFF2-40B4-BE49-F238E27FC236}">
                <a16:creationId xmlns:a16="http://schemas.microsoft.com/office/drawing/2014/main" id="{D645BCC0-8F66-0B69-75D2-E1BDC96C997B}"/>
              </a:ext>
            </a:extLst>
          </p:cNvPr>
          <p:cNvSpPr txBox="1"/>
          <p:nvPr/>
        </p:nvSpPr>
        <p:spPr>
          <a:xfrm>
            <a:off x="874264" y="5413663"/>
            <a:ext cx="7003438" cy="338554"/>
          </a:xfrm>
          <a:prstGeom prst="rect">
            <a:avLst/>
          </a:prstGeom>
          <a:noFill/>
        </p:spPr>
        <p:txBody>
          <a:bodyPr wrap="square">
            <a:spAutoFit/>
          </a:bodyPr>
          <a:lstStyle/>
          <a:p>
            <a:r>
              <a:rPr lang="es-ES" sz="1600" b="1">
                <a:solidFill>
                  <a:srgbClr val="18191E"/>
                </a:solidFill>
                <a:latin typeface="Texta Alt Book" pitchFamily="2" charset="77"/>
                <a:cs typeface="Fredoka Medium" pitchFamily="2" charset="-79"/>
              </a:rPr>
              <a:t>CREACIÓN DE PÁGINAS WEB</a:t>
            </a:r>
          </a:p>
        </p:txBody>
      </p:sp>
      <p:pic>
        <p:nvPicPr>
          <p:cNvPr id="1033" name="Imagen 1032">
            <a:extLst>
              <a:ext uri="{FF2B5EF4-FFF2-40B4-BE49-F238E27FC236}">
                <a16:creationId xmlns:a16="http://schemas.microsoft.com/office/drawing/2014/main" id="{F89C4222-0FD4-0F99-17FB-61661B1BCD81}"/>
              </a:ext>
            </a:extLst>
          </p:cNvPr>
          <p:cNvPicPr>
            <a:picLocks noChangeAspect="1"/>
          </p:cNvPicPr>
          <p:nvPr/>
        </p:nvPicPr>
        <p:blipFill rotWithShape="1">
          <a:blip r:embed="rId40"/>
          <a:srcRect t="10328" b="16870"/>
          <a:stretch/>
        </p:blipFill>
        <p:spPr>
          <a:xfrm>
            <a:off x="921051" y="5754583"/>
            <a:ext cx="709441" cy="262172"/>
          </a:xfrm>
          <a:prstGeom prst="rect">
            <a:avLst/>
          </a:prstGeom>
        </p:spPr>
      </p:pic>
      <p:pic>
        <p:nvPicPr>
          <p:cNvPr id="1034" name="Picture 6">
            <a:extLst>
              <a:ext uri="{FF2B5EF4-FFF2-40B4-BE49-F238E27FC236}">
                <a16:creationId xmlns:a16="http://schemas.microsoft.com/office/drawing/2014/main" id="{631D0DA5-195D-3AAB-5398-8E32BF5404BF}"/>
              </a:ext>
            </a:extLst>
          </p:cNvPr>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1679190" y="5721698"/>
            <a:ext cx="735644" cy="275546"/>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2">
            <a:extLst>
              <a:ext uri="{FF2B5EF4-FFF2-40B4-BE49-F238E27FC236}">
                <a16:creationId xmlns:a16="http://schemas.microsoft.com/office/drawing/2014/main" id="{8983FAC3-3A32-AC41-5932-E0F3397BBAFA}"/>
              </a:ext>
            </a:extLst>
          </p:cNvPr>
          <p:cNvPicPr>
            <a:picLocks noChangeAspect="1" noChangeArrowheads="1"/>
          </p:cNvPicPr>
          <p:nvPr/>
        </p:nvPicPr>
        <p:blipFill>
          <a:blip r:embed="rId21" cstate="print">
            <a:extLst>
              <a:ext uri="{BEBA8EAE-BF5A-486C-A8C5-ECC9F3942E4B}">
                <a14:imgProps xmlns:a14="http://schemas.microsoft.com/office/drawing/2010/main">
                  <a14:imgLayer r:embed="rId22">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463532" y="5771830"/>
            <a:ext cx="570496" cy="196108"/>
          </a:xfrm>
          <a:prstGeom prst="rect">
            <a:avLst/>
          </a:prstGeom>
          <a:noFill/>
          <a:extLst>
            <a:ext uri="{909E8E84-426E-40DD-AFC4-6F175D3DCCD1}">
              <a14:hiddenFill xmlns:a14="http://schemas.microsoft.com/office/drawing/2010/main">
                <a:solidFill>
                  <a:srgbClr val="FFFFFF"/>
                </a:solidFill>
              </a14:hiddenFill>
            </a:ext>
          </a:extLst>
        </p:spPr>
      </p:pic>
      <p:pic>
        <p:nvPicPr>
          <p:cNvPr id="1036" name="Imagen 1" descr="logotipo-1.jpg">
            <a:extLst>
              <a:ext uri="{FF2B5EF4-FFF2-40B4-BE49-F238E27FC236}">
                <a16:creationId xmlns:a16="http://schemas.microsoft.com/office/drawing/2014/main" id="{9E432C70-E8E9-976C-9D30-9A55D7F3BAC6}"/>
              </a:ext>
            </a:extLst>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3082727" y="5693948"/>
            <a:ext cx="525399" cy="326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83376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20FC5-9757-40C8-26E7-3FA9ADA46B9B}"/>
            </a:ext>
          </a:extLst>
        </p:cNvPr>
        <p:cNvGrpSpPr/>
        <p:nvPr/>
      </p:nvGrpSpPr>
      <p:grpSpPr>
        <a:xfrm>
          <a:off x="0" y="0"/>
          <a:ext cx="0" cy="0"/>
          <a:chOff x="0" y="0"/>
          <a:chExt cx="0" cy="0"/>
        </a:xfrm>
      </p:grpSpPr>
      <p:sp>
        <p:nvSpPr>
          <p:cNvPr id="13" name="Marcador de número de diapositiva 1">
            <a:extLst>
              <a:ext uri="{FF2B5EF4-FFF2-40B4-BE49-F238E27FC236}">
                <a16:creationId xmlns:a16="http://schemas.microsoft.com/office/drawing/2014/main" id="{675DA713-825A-1992-594B-C08BB9F6DB63}"/>
              </a:ext>
            </a:extLst>
          </p:cNvPr>
          <p:cNvSpPr>
            <a:spLocks noGrp="1"/>
          </p:cNvSpPr>
          <p:nvPr>
            <p:ph type="sldNum" sz="quarter" idx="12"/>
          </p:nvPr>
        </p:nvSpPr>
        <p:spPr>
          <a:xfrm>
            <a:off x="9492439" y="6608999"/>
            <a:ext cx="479426" cy="365125"/>
          </a:xfrm>
        </p:spPr>
        <p:txBody>
          <a:bodyPr/>
          <a:lstStyle/>
          <a:p>
            <a:fld id="{B67A785B-7D4F-4E2B-A288-83329498BEF2}" type="slidenum">
              <a:rPr lang="es-ES" sz="700">
                <a:solidFill>
                  <a:schemeClr val="bg1"/>
                </a:solidFill>
              </a:rPr>
              <a:t>60</a:t>
            </a:fld>
            <a:r>
              <a:rPr lang="es-ES" sz="700">
                <a:solidFill>
                  <a:schemeClr val="bg1"/>
                </a:solidFill>
              </a:rPr>
              <a:t>/51</a:t>
            </a:r>
          </a:p>
        </p:txBody>
      </p:sp>
      <p:grpSp>
        <p:nvGrpSpPr>
          <p:cNvPr id="18" name="Grupo 17">
            <a:extLst>
              <a:ext uri="{FF2B5EF4-FFF2-40B4-BE49-F238E27FC236}">
                <a16:creationId xmlns:a16="http://schemas.microsoft.com/office/drawing/2014/main" id="{1F10ED61-D2AE-012D-1561-E877CF1D4493}"/>
              </a:ext>
            </a:extLst>
          </p:cNvPr>
          <p:cNvGrpSpPr/>
          <p:nvPr/>
        </p:nvGrpSpPr>
        <p:grpSpPr>
          <a:xfrm>
            <a:off x="0" y="328780"/>
            <a:ext cx="11090865" cy="7781959"/>
            <a:chOff x="0" y="328780"/>
            <a:chExt cx="11090865" cy="7781959"/>
          </a:xfrm>
        </p:grpSpPr>
        <p:pic>
          <p:nvPicPr>
            <p:cNvPr id="19" name="Imagen 18" descr="Icono&#10;&#10;Descripción generada automáticamente">
              <a:extLst>
                <a:ext uri="{FF2B5EF4-FFF2-40B4-BE49-F238E27FC236}">
                  <a16:creationId xmlns:a16="http://schemas.microsoft.com/office/drawing/2014/main" id="{030D2D0E-2A7E-54D7-B6CE-5E13BAAF8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grpSp>
          <p:nvGrpSpPr>
            <p:cNvPr id="20" name="Grupo 19">
              <a:extLst>
                <a:ext uri="{FF2B5EF4-FFF2-40B4-BE49-F238E27FC236}">
                  <a16:creationId xmlns:a16="http://schemas.microsoft.com/office/drawing/2014/main" id="{18BB4061-4764-C6B2-5D67-3A240C15ED23}"/>
                </a:ext>
              </a:extLst>
            </p:cNvPr>
            <p:cNvGrpSpPr/>
            <p:nvPr/>
          </p:nvGrpSpPr>
          <p:grpSpPr>
            <a:xfrm>
              <a:off x="0" y="328780"/>
              <a:ext cx="11090865" cy="7781959"/>
              <a:chOff x="0" y="328780"/>
              <a:chExt cx="11090865" cy="7781959"/>
            </a:xfrm>
          </p:grpSpPr>
          <p:sp>
            <p:nvSpPr>
              <p:cNvPr id="21" name="Marcador de número de diapositiva 1">
                <a:extLst>
                  <a:ext uri="{FF2B5EF4-FFF2-40B4-BE49-F238E27FC236}">
                    <a16:creationId xmlns:a16="http://schemas.microsoft.com/office/drawing/2014/main" id="{8595D204-D069-E8CE-CAF8-E8477E3EEB43}"/>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60</a:t>
                </a:fld>
                <a:r>
                  <a:rPr lang="es-ES" sz="1050">
                    <a:solidFill>
                      <a:srgbClr val="18191E"/>
                    </a:solidFill>
                    <a:latin typeface="Texta Alt Medium" pitchFamily="2" charset="77"/>
                  </a:rPr>
                  <a:t>/53</a:t>
                </a:r>
              </a:p>
            </p:txBody>
          </p:sp>
          <p:grpSp>
            <p:nvGrpSpPr>
              <p:cNvPr id="22" name="Grupo 21">
                <a:extLst>
                  <a:ext uri="{FF2B5EF4-FFF2-40B4-BE49-F238E27FC236}">
                    <a16:creationId xmlns:a16="http://schemas.microsoft.com/office/drawing/2014/main" id="{60F12FE9-7DC9-C3C3-0D55-853B037D2290}"/>
                  </a:ext>
                </a:extLst>
              </p:cNvPr>
              <p:cNvGrpSpPr/>
              <p:nvPr/>
            </p:nvGrpSpPr>
            <p:grpSpPr>
              <a:xfrm>
                <a:off x="0" y="328780"/>
                <a:ext cx="11090865" cy="7781959"/>
                <a:chOff x="0" y="328780"/>
                <a:chExt cx="11090865" cy="7781959"/>
              </a:xfrm>
            </p:grpSpPr>
            <p:grpSp>
              <p:nvGrpSpPr>
                <p:cNvPr id="23" name="Grupo 22">
                  <a:extLst>
                    <a:ext uri="{FF2B5EF4-FFF2-40B4-BE49-F238E27FC236}">
                      <a16:creationId xmlns:a16="http://schemas.microsoft.com/office/drawing/2014/main" id="{2C6DBB9E-BBF0-189E-4966-9CB4A9CDCF38}"/>
                    </a:ext>
                  </a:extLst>
                </p:cNvPr>
                <p:cNvGrpSpPr/>
                <p:nvPr/>
              </p:nvGrpSpPr>
              <p:grpSpPr>
                <a:xfrm>
                  <a:off x="252000" y="328780"/>
                  <a:ext cx="9440664" cy="6204139"/>
                  <a:chOff x="252000" y="328780"/>
                  <a:chExt cx="9440664" cy="6204139"/>
                </a:xfrm>
              </p:grpSpPr>
              <p:sp>
                <p:nvSpPr>
                  <p:cNvPr id="41" name="Rectángulo 40">
                    <a:extLst>
                      <a:ext uri="{FF2B5EF4-FFF2-40B4-BE49-F238E27FC236}">
                        <a16:creationId xmlns:a16="http://schemas.microsoft.com/office/drawing/2014/main" id="{4BFFB065-1452-EC1B-974F-0F20AB0FE243}"/>
                      </a:ext>
                    </a:extLst>
                  </p:cNvPr>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2" name="Rectángulo 41">
                    <a:extLst>
                      <a:ext uri="{FF2B5EF4-FFF2-40B4-BE49-F238E27FC236}">
                        <a16:creationId xmlns:a16="http://schemas.microsoft.com/office/drawing/2014/main" id="{18236A1C-6D07-E77F-A1A0-E9E489F8B211}"/>
                      </a:ext>
                    </a:extLst>
                  </p:cNvPr>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3" name="Rectángulo 42">
                    <a:extLst>
                      <a:ext uri="{FF2B5EF4-FFF2-40B4-BE49-F238E27FC236}">
                        <a16:creationId xmlns:a16="http://schemas.microsoft.com/office/drawing/2014/main" id="{48AC7838-8D57-E8E6-6D4C-FCCD2F504EAC}"/>
                      </a:ext>
                    </a:extLst>
                  </p:cNvPr>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4" name="Rectángulo 43">
                    <a:extLst>
                      <a:ext uri="{FF2B5EF4-FFF2-40B4-BE49-F238E27FC236}">
                        <a16:creationId xmlns:a16="http://schemas.microsoft.com/office/drawing/2014/main" id="{24249FBF-9C80-EC44-2C99-50C8E015B3C5}"/>
                      </a:ext>
                    </a:extLst>
                  </p:cNvPr>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26" name="Imagen 25" descr="Dibujo de la tierra desde el espacio&#10;&#10;Descripción generada automáticamente con confianza baja">
                  <a:extLst>
                    <a:ext uri="{FF2B5EF4-FFF2-40B4-BE49-F238E27FC236}">
                      <a16:creationId xmlns:a16="http://schemas.microsoft.com/office/drawing/2014/main" id="{B180B0F6-E0D6-2556-5FE0-AA1FBDCB4D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40" name="CuadroTexto 39">
                  <a:extLst>
                    <a:ext uri="{FF2B5EF4-FFF2-40B4-BE49-F238E27FC236}">
                      <a16:creationId xmlns:a16="http://schemas.microsoft.com/office/drawing/2014/main" id="{324F408F-0F1B-3671-D12C-3D3149C261D5}"/>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grpSp>
      </p:grpSp>
      <p:sp>
        <p:nvSpPr>
          <p:cNvPr id="8" name="CuadroTexto 7">
            <a:extLst>
              <a:ext uri="{FF2B5EF4-FFF2-40B4-BE49-F238E27FC236}">
                <a16:creationId xmlns:a16="http://schemas.microsoft.com/office/drawing/2014/main" id="{BC84DE9E-D817-5792-9C6B-A0FE2210B2D9}"/>
              </a:ext>
            </a:extLst>
          </p:cNvPr>
          <p:cNvSpPr txBox="1"/>
          <p:nvPr/>
        </p:nvSpPr>
        <p:spPr>
          <a:xfrm>
            <a:off x="3712102" y="2141339"/>
            <a:ext cx="2406514" cy="1169551"/>
          </a:xfrm>
          <a:prstGeom prst="rect">
            <a:avLst/>
          </a:prstGeom>
          <a:noFill/>
        </p:spPr>
        <p:txBody>
          <a:bodyPr wrap="square" rtlCol="0">
            <a:spAutoFit/>
          </a:bodyPr>
          <a:lstStyle/>
          <a:p>
            <a:pPr algn="ctr"/>
            <a:endParaRPr lang="es-ES" sz="1000" b="1">
              <a:solidFill>
                <a:schemeClr val="bg1"/>
              </a:solidFill>
              <a:latin typeface="Texta Alt" panose="00000500000000000000" pitchFamily="50" charset="0"/>
            </a:endParaRPr>
          </a:p>
          <a:p>
            <a:pPr algn="ctr"/>
            <a:r>
              <a:rPr lang="es-ES" sz="1000" b="1">
                <a:solidFill>
                  <a:schemeClr val="bg1"/>
                </a:solidFill>
                <a:latin typeface="Texta Alt" panose="00000500000000000000" pitchFamily="50" charset="0"/>
              </a:rPr>
              <a:t>GUC GATE</a:t>
            </a:r>
          </a:p>
          <a:p>
            <a:pPr algn="just"/>
            <a:endParaRPr lang="es-ES" sz="1000">
              <a:solidFill>
                <a:schemeClr val="bg1"/>
              </a:solidFill>
              <a:latin typeface="Texta Alt" panose="00000500000000000000" pitchFamily="50" charset="0"/>
            </a:endParaRPr>
          </a:p>
          <a:p>
            <a:pPr algn="just"/>
            <a:r>
              <a:rPr lang="es-ES" sz="1000">
                <a:solidFill>
                  <a:schemeClr val="bg1"/>
                </a:solidFill>
                <a:latin typeface="Texta Alt" panose="00000500000000000000" pitchFamily="50" charset="0"/>
              </a:rPr>
              <a:t>Canal de comunicación bidireccional con una Base de datos MySQL que permite comunicarse con otras aplicaciones para servir registros a una campaña de GUC</a:t>
            </a:r>
          </a:p>
        </p:txBody>
      </p:sp>
      <p:sp>
        <p:nvSpPr>
          <p:cNvPr id="11" name="CuadroTexto 10">
            <a:extLst>
              <a:ext uri="{FF2B5EF4-FFF2-40B4-BE49-F238E27FC236}">
                <a16:creationId xmlns:a16="http://schemas.microsoft.com/office/drawing/2014/main" id="{EF7D92E0-A34C-0383-BB65-F68B376E69DB}"/>
              </a:ext>
            </a:extLst>
          </p:cNvPr>
          <p:cNvSpPr txBox="1"/>
          <p:nvPr/>
        </p:nvSpPr>
        <p:spPr>
          <a:xfrm>
            <a:off x="6411229" y="2155601"/>
            <a:ext cx="2406514" cy="861774"/>
          </a:xfrm>
          <a:prstGeom prst="rect">
            <a:avLst/>
          </a:prstGeom>
          <a:noFill/>
        </p:spPr>
        <p:txBody>
          <a:bodyPr wrap="square" rtlCol="0">
            <a:spAutoFit/>
          </a:bodyPr>
          <a:lstStyle/>
          <a:p>
            <a:pPr algn="ctr"/>
            <a:endParaRPr lang="es-ES" sz="1000" b="1">
              <a:solidFill>
                <a:schemeClr val="bg1"/>
              </a:solidFill>
              <a:latin typeface="Texta Alt" panose="00000500000000000000" pitchFamily="50" charset="0"/>
            </a:endParaRPr>
          </a:p>
          <a:p>
            <a:pPr algn="ctr"/>
            <a:r>
              <a:rPr lang="es-ES" sz="1000" b="1">
                <a:solidFill>
                  <a:schemeClr val="bg1"/>
                </a:solidFill>
                <a:latin typeface="Texta Alt" panose="00000500000000000000" pitchFamily="50" charset="0"/>
              </a:rPr>
              <a:t>GUC CHAT</a:t>
            </a:r>
          </a:p>
          <a:p>
            <a:pPr algn="ctr"/>
            <a:endParaRPr lang="es-ES" sz="1000" b="1">
              <a:solidFill>
                <a:schemeClr val="bg1"/>
              </a:solidFill>
              <a:latin typeface="Texta Alt" panose="00000500000000000000" pitchFamily="50" charset="0"/>
            </a:endParaRPr>
          </a:p>
          <a:p>
            <a:pPr algn="just"/>
            <a:r>
              <a:rPr lang="es-ES" sz="1000">
                <a:solidFill>
                  <a:schemeClr val="bg1"/>
                </a:solidFill>
                <a:latin typeface="Texta Alt" panose="00000500000000000000" pitchFamily="50" charset="0"/>
              </a:rPr>
              <a:t>Facilita el inicio de conversaciones con clientes directamente desde el sitio web.</a:t>
            </a:r>
          </a:p>
        </p:txBody>
      </p:sp>
      <p:sp>
        <p:nvSpPr>
          <p:cNvPr id="24" name="CuadroTexto 23">
            <a:extLst>
              <a:ext uri="{FF2B5EF4-FFF2-40B4-BE49-F238E27FC236}">
                <a16:creationId xmlns:a16="http://schemas.microsoft.com/office/drawing/2014/main" id="{F51BFC90-2471-5F57-8B99-30FF44739282}"/>
              </a:ext>
            </a:extLst>
          </p:cNvPr>
          <p:cNvSpPr txBox="1"/>
          <p:nvPr/>
        </p:nvSpPr>
        <p:spPr>
          <a:xfrm>
            <a:off x="6411229" y="4213852"/>
            <a:ext cx="2406514" cy="861774"/>
          </a:xfrm>
          <a:prstGeom prst="rect">
            <a:avLst/>
          </a:prstGeom>
          <a:noFill/>
        </p:spPr>
        <p:txBody>
          <a:bodyPr wrap="square" rtlCol="0">
            <a:spAutoFit/>
          </a:bodyPr>
          <a:lstStyle/>
          <a:p>
            <a:pPr algn="ctr"/>
            <a:endParaRPr lang="es-ES" sz="1000" b="1">
              <a:solidFill>
                <a:schemeClr val="bg1"/>
              </a:solidFill>
              <a:latin typeface="Texta Alt" panose="00000500000000000000" pitchFamily="50" charset="0"/>
            </a:endParaRPr>
          </a:p>
          <a:p>
            <a:pPr algn="ctr"/>
            <a:r>
              <a:rPr lang="es-ES" sz="1000" b="1">
                <a:solidFill>
                  <a:schemeClr val="bg1"/>
                </a:solidFill>
                <a:latin typeface="Texta Alt" panose="00000500000000000000" pitchFamily="50" charset="0"/>
              </a:rPr>
              <a:t>WHATSAPP</a:t>
            </a:r>
          </a:p>
          <a:p>
            <a:pPr algn="ctr"/>
            <a:endParaRPr lang="es-ES" sz="1000" b="1">
              <a:solidFill>
                <a:schemeClr val="bg1"/>
              </a:solidFill>
              <a:latin typeface="Texta Alt" panose="00000500000000000000" pitchFamily="50" charset="0"/>
            </a:endParaRPr>
          </a:p>
          <a:p>
            <a:pPr algn="just"/>
            <a:r>
              <a:rPr lang="es-ES" sz="1000">
                <a:solidFill>
                  <a:schemeClr val="bg1"/>
                </a:solidFill>
                <a:latin typeface="Texta Alt" panose="00000500000000000000" pitchFamily="50" charset="0"/>
              </a:rPr>
              <a:t>Habilita comunicación directa con clientes mediante WhatsApp.</a:t>
            </a:r>
          </a:p>
        </p:txBody>
      </p:sp>
      <p:sp>
        <p:nvSpPr>
          <p:cNvPr id="38" name="CuadroTexto 37">
            <a:extLst>
              <a:ext uri="{FF2B5EF4-FFF2-40B4-BE49-F238E27FC236}">
                <a16:creationId xmlns:a16="http://schemas.microsoft.com/office/drawing/2014/main" id="{D387A40F-25F9-86E2-EFCE-B4A624221DFA}"/>
              </a:ext>
            </a:extLst>
          </p:cNvPr>
          <p:cNvSpPr txBox="1"/>
          <p:nvPr/>
        </p:nvSpPr>
        <p:spPr>
          <a:xfrm>
            <a:off x="1" y="709200"/>
            <a:ext cx="9906000" cy="707886"/>
          </a:xfrm>
          <a:prstGeom prst="rect">
            <a:avLst/>
          </a:prstGeom>
          <a:noFill/>
        </p:spPr>
        <p:txBody>
          <a:bodyPr wrap="square" rtlCol="0">
            <a:spAutoFit/>
          </a:bodyPr>
          <a:lstStyle/>
          <a:p>
            <a:pPr algn="ctr"/>
            <a:r>
              <a:rPr lang="es-ES" sz="2000" b="1">
                <a:latin typeface="Texta Alt Book" panose="00000400000000000000" pitchFamily="50" charset="0"/>
              </a:rPr>
              <a:t>CANAL WHATSAPP</a:t>
            </a:r>
          </a:p>
          <a:p>
            <a:pPr algn="ctr"/>
            <a:r>
              <a:rPr lang="es-ES" sz="2000" b="1">
                <a:solidFill>
                  <a:srgbClr val="1860F0"/>
                </a:solidFill>
                <a:latin typeface="Texta Alt Book" panose="00000400000000000000" pitchFamily="50" charset="0"/>
              </a:rPr>
              <a:t>WHATSAPP BUSINESS</a:t>
            </a:r>
          </a:p>
        </p:txBody>
      </p:sp>
      <p:sp>
        <p:nvSpPr>
          <p:cNvPr id="39" name="CuadroTexto 38">
            <a:extLst>
              <a:ext uri="{FF2B5EF4-FFF2-40B4-BE49-F238E27FC236}">
                <a16:creationId xmlns:a16="http://schemas.microsoft.com/office/drawing/2014/main" id="{69E7D441-EFAB-719E-A855-AB84D84E5FA3}"/>
              </a:ext>
            </a:extLst>
          </p:cNvPr>
          <p:cNvSpPr txBox="1"/>
          <p:nvPr/>
        </p:nvSpPr>
        <p:spPr>
          <a:xfrm>
            <a:off x="1845733" y="1466369"/>
            <a:ext cx="6240780" cy="523220"/>
          </a:xfrm>
          <a:prstGeom prst="rect">
            <a:avLst/>
          </a:prstGeom>
          <a:noFill/>
        </p:spPr>
        <p:txBody>
          <a:bodyPr wrap="square" rtlCol="0">
            <a:spAutoFit/>
          </a:bodyPr>
          <a:lstStyle/>
          <a:p>
            <a:pPr algn="just"/>
            <a:r>
              <a:rPr lang="es-ES" sz="1400">
                <a:latin typeface="Texta Alt Book" pitchFamily="2" charset="77"/>
              </a:rPr>
              <a:t>Herramienta que ayuda a comunicarse mejor con los clientes, aumentar las ventas y organizar la interacciones.</a:t>
            </a:r>
          </a:p>
        </p:txBody>
      </p:sp>
      <p:graphicFrame>
        <p:nvGraphicFramePr>
          <p:cNvPr id="2" name="Tabla 1">
            <a:extLst>
              <a:ext uri="{FF2B5EF4-FFF2-40B4-BE49-F238E27FC236}">
                <a16:creationId xmlns:a16="http://schemas.microsoft.com/office/drawing/2014/main" id="{E202E2B3-FDED-0E02-F536-B5B165B4E6E4}"/>
              </a:ext>
            </a:extLst>
          </p:cNvPr>
          <p:cNvGraphicFramePr>
            <a:graphicFrameLocks noGrp="1"/>
          </p:cNvGraphicFramePr>
          <p:nvPr/>
        </p:nvGraphicFramePr>
        <p:xfrm>
          <a:off x="2614200" y="2442057"/>
          <a:ext cx="4677599" cy="2682240"/>
        </p:xfrm>
        <a:graphic>
          <a:graphicData uri="http://schemas.openxmlformats.org/drawingml/2006/table">
            <a:tbl>
              <a:tblPr firstRow="1" bandRow="1">
                <a:tableStyleId>{21E4AEA4-8DFA-4A89-87EB-49C32662AFE0}</a:tableStyleId>
              </a:tblPr>
              <a:tblGrid>
                <a:gridCol w="4677599">
                  <a:extLst>
                    <a:ext uri="{9D8B030D-6E8A-4147-A177-3AD203B41FA5}">
                      <a16:colId xmlns:a16="http://schemas.microsoft.com/office/drawing/2014/main" val="3339120316"/>
                    </a:ext>
                  </a:extLst>
                </a:gridCol>
              </a:tblGrid>
              <a:tr h="370840">
                <a:tc>
                  <a:txBody>
                    <a:bodyPr/>
                    <a:lstStyle/>
                    <a:p>
                      <a:pPr algn="ctr"/>
                      <a:r>
                        <a:rPr lang="es-ES" sz="1400"/>
                        <a:t>WhatsApp Business</a:t>
                      </a:r>
                      <a:endParaRPr lang="es-ES_tradnl" sz="1400"/>
                    </a:p>
                  </a:txBody>
                  <a:tcPr anchor="ctr"/>
                </a:tc>
                <a:extLst>
                  <a:ext uri="{0D108BD9-81ED-4DB2-BD59-A6C34878D82A}">
                    <a16:rowId xmlns:a16="http://schemas.microsoft.com/office/drawing/2014/main" val="345613615"/>
                  </a:ext>
                </a:extLst>
              </a:tr>
              <a:tr h="370840">
                <a:tc>
                  <a:txBody>
                    <a:bodyPr/>
                    <a:lstStyle/>
                    <a:p>
                      <a:pPr algn="ctr"/>
                      <a:r>
                        <a:rPr lang="es-ES" sz="1400"/>
                        <a:t>Gestión mediante API</a:t>
                      </a:r>
                      <a:endParaRPr lang="es-ES_tradnl" sz="1400"/>
                    </a:p>
                  </a:txBody>
                  <a:tcPr anchor="ctr"/>
                </a:tc>
                <a:extLst>
                  <a:ext uri="{0D108BD9-81ED-4DB2-BD59-A6C34878D82A}">
                    <a16:rowId xmlns:a16="http://schemas.microsoft.com/office/drawing/2014/main" val="2265243307"/>
                  </a:ext>
                </a:extLst>
              </a:tr>
              <a:tr h="370840">
                <a:tc>
                  <a:txBody>
                    <a:bodyPr/>
                    <a:lstStyle/>
                    <a:p>
                      <a:pPr algn="ctr"/>
                      <a:r>
                        <a:rPr lang="es-ES" sz="1400"/>
                        <a:t>Coste por cada número</a:t>
                      </a:r>
                    </a:p>
                    <a:p>
                      <a:pPr algn="ctr"/>
                      <a:r>
                        <a:rPr lang="es-ES" sz="1000"/>
                        <a:t>(incluye hasta 1000 conversaciones)</a:t>
                      </a:r>
                    </a:p>
                  </a:txBody>
                  <a:tcPr anchor="ctr"/>
                </a:tc>
                <a:extLst>
                  <a:ext uri="{0D108BD9-81ED-4DB2-BD59-A6C34878D82A}">
                    <a16:rowId xmlns:a16="http://schemas.microsoft.com/office/drawing/2014/main" val="2728488545"/>
                  </a:ext>
                </a:extLst>
              </a:tr>
              <a:tr h="370840">
                <a:tc>
                  <a:txBody>
                    <a:bodyPr/>
                    <a:lstStyle/>
                    <a:p>
                      <a:pPr algn="ctr"/>
                      <a:r>
                        <a:rPr lang="es-ES" sz="1400"/>
                        <a:t>Permite múltiples números</a:t>
                      </a:r>
                      <a:endParaRPr lang="es-ES_tradnl" sz="1400"/>
                    </a:p>
                  </a:txBody>
                  <a:tcPr anchor="ctr"/>
                </a:tc>
                <a:extLst>
                  <a:ext uri="{0D108BD9-81ED-4DB2-BD59-A6C34878D82A}">
                    <a16:rowId xmlns:a16="http://schemas.microsoft.com/office/drawing/2014/main" val="3573898160"/>
                  </a:ext>
                </a:extLst>
              </a:tr>
              <a:tr h="370840">
                <a:tc>
                  <a:txBody>
                    <a:bodyPr/>
                    <a:lstStyle/>
                    <a:p>
                      <a:pPr algn="ctr"/>
                      <a:r>
                        <a:rPr lang="es-ES" sz="1400"/>
                        <a:t>Integración con aplicaciones de terceros</a:t>
                      </a:r>
                      <a:endParaRPr lang="es-ES_tradnl" sz="1400"/>
                    </a:p>
                  </a:txBody>
                  <a:tcPr anchor="ctr"/>
                </a:tc>
                <a:extLst>
                  <a:ext uri="{0D108BD9-81ED-4DB2-BD59-A6C34878D82A}">
                    <a16:rowId xmlns:a16="http://schemas.microsoft.com/office/drawing/2014/main" val="3841430609"/>
                  </a:ext>
                </a:extLst>
              </a:tr>
              <a:tr h="370840">
                <a:tc>
                  <a:txBody>
                    <a:bodyPr/>
                    <a:lstStyle/>
                    <a:p>
                      <a:pPr algn="ctr"/>
                      <a:r>
                        <a:rPr lang="es-ES" sz="1400"/>
                        <a:t>Uso como catálogo de producto</a:t>
                      </a:r>
                      <a:endParaRPr lang="es-ES_tradnl" sz="1400"/>
                    </a:p>
                  </a:txBody>
                  <a:tcPr anchor="ctr"/>
                </a:tc>
                <a:extLst>
                  <a:ext uri="{0D108BD9-81ED-4DB2-BD59-A6C34878D82A}">
                    <a16:rowId xmlns:a16="http://schemas.microsoft.com/office/drawing/2014/main" val="455386025"/>
                  </a:ext>
                </a:extLst>
              </a:tr>
              <a:tr h="370840">
                <a:tc>
                  <a:txBody>
                    <a:bodyPr/>
                    <a:lstStyle/>
                    <a:p>
                      <a:pPr marL="0" marR="0" lvl="0" indent="0" algn="ctr" defTabSz="914395" rtl="0" eaLnBrk="1" fontAlgn="auto" latinLnBrk="0" hangingPunct="1">
                        <a:lnSpc>
                          <a:spcPct val="100000"/>
                        </a:lnSpc>
                        <a:spcBef>
                          <a:spcPts val="0"/>
                        </a:spcBef>
                        <a:spcAft>
                          <a:spcPts val="0"/>
                        </a:spcAft>
                        <a:buClrTx/>
                        <a:buSzTx/>
                        <a:buFontTx/>
                        <a:buNone/>
                        <a:tabLst/>
                        <a:defRPr/>
                      </a:pPr>
                      <a:r>
                        <a:rPr lang="es-ES" sz="1400"/>
                        <a:t>Requiere dar de alta el número en una página de Facebook.</a:t>
                      </a:r>
                      <a:endParaRPr lang="es-ES_tradnl" sz="1400"/>
                    </a:p>
                  </a:txBody>
                  <a:tcPr anchor="ctr"/>
                </a:tc>
                <a:extLst>
                  <a:ext uri="{0D108BD9-81ED-4DB2-BD59-A6C34878D82A}">
                    <a16:rowId xmlns:a16="http://schemas.microsoft.com/office/drawing/2014/main" val="3823154779"/>
                  </a:ext>
                </a:extLst>
              </a:tr>
            </a:tbl>
          </a:graphicData>
        </a:graphic>
      </p:graphicFrame>
      <p:sp>
        <p:nvSpPr>
          <p:cNvPr id="3" name="Flecha: pentágono 2">
            <a:hlinkClick r:id="rId4" action="ppaction://hlinksldjump"/>
            <a:extLst>
              <a:ext uri="{FF2B5EF4-FFF2-40B4-BE49-F238E27FC236}">
                <a16:creationId xmlns:a16="http://schemas.microsoft.com/office/drawing/2014/main" id="{FEBED09E-F9B0-6A9C-8817-DBD6A1A9D907}"/>
              </a:ext>
            </a:extLst>
          </p:cNvPr>
          <p:cNvSpPr/>
          <p:nvPr/>
        </p:nvSpPr>
        <p:spPr>
          <a:xfrm>
            <a:off x="8266176" y="6245352"/>
            <a:ext cx="393192" cy="199932"/>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lipse 4">
            <a:hlinkClick r:id="rId5" action="ppaction://hlinksldjump"/>
            <a:extLst>
              <a:ext uri="{FF2B5EF4-FFF2-40B4-BE49-F238E27FC236}">
                <a16:creationId xmlns:a16="http://schemas.microsoft.com/office/drawing/2014/main" id="{F033BB30-C3C9-71AD-C516-FDB771D491CD}"/>
              </a:ext>
            </a:extLst>
          </p:cNvPr>
          <p:cNvSpPr/>
          <p:nvPr/>
        </p:nvSpPr>
        <p:spPr>
          <a:xfrm>
            <a:off x="8055389" y="6248051"/>
            <a:ext cx="197233" cy="197233"/>
          </a:xfrm>
          <a:prstGeom prst="ellipse">
            <a:avLst/>
          </a:prstGeom>
          <a:gradFill flip="none" rotWithShape="1">
            <a:gsLst>
              <a:gs pos="0">
                <a:srgbClr val="CCFF99">
                  <a:shade val="30000"/>
                  <a:satMod val="115000"/>
                </a:srgbClr>
              </a:gs>
              <a:gs pos="50000">
                <a:srgbClr val="CCFF99">
                  <a:shade val="67500"/>
                  <a:satMod val="115000"/>
                </a:srgbClr>
              </a:gs>
              <a:gs pos="100000">
                <a:srgbClr val="CCFF99">
                  <a:shade val="100000"/>
                  <a:satMod val="115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2144792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20FC5-9757-40C8-26E7-3FA9ADA46B9B}"/>
            </a:ext>
          </a:extLst>
        </p:cNvPr>
        <p:cNvGrpSpPr/>
        <p:nvPr/>
      </p:nvGrpSpPr>
      <p:grpSpPr>
        <a:xfrm>
          <a:off x="0" y="0"/>
          <a:ext cx="0" cy="0"/>
          <a:chOff x="0" y="0"/>
          <a:chExt cx="0" cy="0"/>
        </a:xfrm>
      </p:grpSpPr>
      <p:sp>
        <p:nvSpPr>
          <p:cNvPr id="13" name="Marcador de número de diapositiva 1">
            <a:extLst>
              <a:ext uri="{FF2B5EF4-FFF2-40B4-BE49-F238E27FC236}">
                <a16:creationId xmlns:a16="http://schemas.microsoft.com/office/drawing/2014/main" id="{675DA713-825A-1992-594B-C08BB9F6DB63}"/>
              </a:ext>
            </a:extLst>
          </p:cNvPr>
          <p:cNvSpPr>
            <a:spLocks noGrp="1"/>
          </p:cNvSpPr>
          <p:nvPr>
            <p:ph type="sldNum" sz="quarter" idx="12"/>
          </p:nvPr>
        </p:nvSpPr>
        <p:spPr>
          <a:xfrm>
            <a:off x="9492439" y="6608999"/>
            <a:ext cx="479426" cy="365125"/>
          </a:xfrm>
        </p:spPr>
        <p:txBody>
          <a:bodyPr/>
          <a:lstStyle/>
          <a:p>
            <a:fld id="{B67A785B-7D4F-4E2B-A288-83329498BEF2}" type="slidenum">
              <a:rPr lang="es-ES" sz="700">
                <a:solidFill>
                  <a:schemeClr val="bg1"/>
                </a:solidFill>
              </a:rPr>
              <a:t>61</a:t>
            </a:fld>
            <a:r>
              <a:rPr lang="es-ES" sz="700">
                <a:solidFill>
                  <a:schemeClr val="bg1"/>
                </a:solidFill>
              </a:rPr>
              <a:t>/51</a:t>
            </a:r>
          </a:p>
        </p:txBody>
      </p:sp>
      <p:grpSp>
        <p:nvGrpSpPr>
          <p:cNvPr id="18" name="Grupo 17">
            <a:extLst>
              <a:ext uri="{FF2B5EF4-FFF2-40B4-BE49-F238E27FC236}">
                <a16:creationId xmlns:a16="http://schemas.microsoft.com/office/drawing/2014/main" id="{1F10ED61-D2AE-012D-1561-E877CF1D4493}"/>
              </a:ext>
            </a:extLst>
          </p:cNvPr>
          <p:cNvGrpSpPr/>
          <p:nvPr/>
        </p:nvGrpSpPr>
        <p:grpSpPr>
          <a:xfrm>
            <a:off x="0" y="328780"/>
            <a:ext cx="11090865" cy="7781959"/>
            <a:chOff x="0" y="328780"/>
            <a:chExt cx="11090865" cy="7781959"/>
          </a:xfrm>
        </p:grpSpPr>
        <p:pic>
          <p:nvPicPr>
            <p:cNvPr id="19" name="Imagen 18" descr="Icono&#10;&#10;Descripción generada automáticamente">
              <a:extLst>
                <a:ext uri="{FF2B5EF4-FFF2-40B4-BE49-F238E27FC236}">
                  <a16:creationId xmlns:a16="http://schemas.microsoft.com/office/drawing/2014/main" id="{030D2D0E-2A7E-54D7-B6CE-5E13BAAF8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grpSp>
          <p:nvGrpSpPr>
            <p:cNvPr id="20" name="Grupo 19">
              <a:extLst>
                <a:ext uri="{FF2B5EF4-FFF2-40B4-BE49-F238E27FC236}">
                  <a16:creationId xmlns:a16="http://schemas.microsoft.com/office/drawing/2014/main" id="{18BB4061-4764-C6B2-5D67-3A240C15ED23}"/>
                </a:ext>
              </a:extLst>
            </p:cNvPr>
            <p:cNvGrpSpPr/>
            <p:nvPr/>
          </p:nvGrpSpPr>
          <p:grpSpPr>
            <a:xfrm>
              <a:off x="0" y="328780"/>
              <a:ext cx="11090865" cy="7781959"/>
              <a:chOff x="0" y="328780"/>
              <a:chExt cx="11090865" cy="7781959"/>
            </a:xfrm>
          </p:grpSpPr>
          <p:sp>
            <p:nvSpPr>
              <p:cNvPr id="21" name="Marcador de número de diapositiva 1">
                <a:extLst>
                  <a:ext uri="{FF2B5EF4-FFF2-40B4-BE49-F238E27FC236}">
                    <a16:creationId xmlns:a16="http://schemas.microsoft.com/office/drawing/2014/main" id="{8595D204-D069-E8CE-CAF8-E8477E3EEB43}"/>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61</a:t>
                </a:fld>
                <a:r>
                  <a:rPr lang="es-ES" sz="1050">
                    <a:solidFill>
                      <a:srgbClr val="18191E"/>
                    </a:solidFill>
                    <a:latin typeface="Texta Alt Medium" pitchFamily="2" charset="77"/>
                  </a:rPr>
                  <a:t>/53</a:t>
                </a:r>
              </a:p>
            </p:txBody>
          </p:sp>
          <p:grpSp>
            <p:nvGrpSpPr>
              <p:cNvPr id="22" name="Grupo 21">
                <a:extLst>
                  <a:ext uri="{FF2B5EF4-FFF2-40B4-BE49-F238E27FC236}">
                    <a16:creationId xmlns:a16="http://schemas.microsoft.com/office/drawing/2014/main" id="{60F12FE9-7DC9-C3C3-0D55-853B037D2290}"/>
                  </a:ext>
                </a:extLst>
              </p:cNvPr>
              <p:cNvGrpSpPr/>
              <p:nvPr/>
            </p:nvGrpSpPr>
            <p:grpSpPr>
              <a:xfrm>
                <a:off x="0" y="328780"/>
                <a:ext cx="11090865" cy="7781959"/>
                <a:chOff x="0" y="328780"/>
                <a:chExt cx="11090865" cy="7781959"/>
              </a:xfrm>
            </p:grpSpPr>
            <p:grpSp>
              <p:nvGrpSpPr>
                <p:cNvPr id="23" name="Grupo 22">
                  <a:extLst>
                    <a:ext uri="{FF2B5EF4-FFF2-40B4-BE49-F238E27FC236}">
                      <a16:creationId xmlns:a16="http://schemas.microsoft.com/office/drawing/2014/main" id="{2C6DBB9E-BBF0-189E-4966-9CB4A9CDCF38}"/>
                    </a:ext>
                  </a:extLst>
                </p:cNvPr>
                <p:cNvGrpSpPr/>
                <p:nvPr/>
              </p:nvGrpSpPr>
              <p:grpSpPr>
                <a:xfrm>
                  <a:off x="252000" y="328780"/>
                  <a:ext cx="9440664" cy="6204139"/>
                  <a:chOff x="252000" y="328780"/>
                  <a:chExt cx="9440664" cy="6204139"/>
                </a:xfrm>
              </p:grpSpPr>
              <p:sp>
                <p:nvSpPr>
                  <p:cNvPr id="41" name="Rectángulo 40">
                    <a:extLst>
                      <a:ext uri="{FF2B5EF4-FFF2-40B4-BE49-F238E27FC236}">
                        <a16:creationId xmlns:a16="http://schemas.microsoft.com/office/drawing/2014/main" id="{4BFFB065-1452-EC1B-974F-0F20AB0FE243}"/>
                      </a:ext>
                    </a:extLst>
                  </p:cNvPr>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2" name="Rectángulo 41">
                    <a:extLst>
                      <a:ext uri="{FF2B5EF4-FFF2-40B4-BE49-F238E27FC236}">
                        <a16:creationId xmlns:a16="http://schemas.microsoft.com/office/drawing/2014/main" id="{18236A1C-6D07-E77F-A1A0-E9E489F8B211}"/>
                      </a:ext>
                    </a:extLst>
                  </p:cNvPr>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3" name="Rectángulo 42">
                    <a:extLst>
                      <a:ext uri="{FF2B5EF4-FFF2-40B4-BE49-F238E27FC236}">
                        <a16:creationId xmlns:a16="http://schemas.microsoft.com/office/drawing/2014/main" id="{48AC7838-8D57-E8E6-6D4C-FCCD2F504EAC}"/>
                      </a:ext>
                    </a:extLst>
                  </p:cNvPr>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4" name="Rectángulo 43">
                    <a:extLst>
                      <a:ext uri="{FF2B5EF4-FFF2-40B4-BE49-F238E27FC236}">
                        <a16:creationId xmlns:a16="http://schemas.microsoft.com/office/drawing/2014/main" id="{24249FBF-9C80-EC44-2C99-50C8E015B3C5}"/>
                      </a:ext>
                    </a:extLst>
                  </p:cNvPr>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26" name="Imagen 25" descr="Dibujo de la tierra desde el espacio&#10;&#10;Descripción generada automáticamente con confianza baja">
                  <a:extLst>
                    <a:ext uri="{FF2B5EF4-FFF2-40B4-BE49-F238E27FC236}">
                      <a16:creationId xmlns:a16="http://schemas.microsoft.com/office/drawing/2014/main" id="{B180B0F6-E0D6-2556-5FE0-AA1FBDCB4D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40" name="CuadroTexto 39">
                  <a:extLst>
                    <a:ext uri="{FF2B5EF4-FFF2-40B4-BE49-F238E27FC236}">
                      <a16:creationId xmlns:a16="http://schemas.microsoft.com/office/drawing/2014/main" id="{324F408F-0F1B-3671-D12C-3D3149C261D5}"/>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grpSp>
      </p:grpSp>
      <p:sp>
        <p:nvSpPr>
          <p:cNvPr id="8" name="CuadroTexto 7">
            <a:extLst>
              <a:ext uri="{FF2B5EF4-FFF2-40B4-BE49-F238E27FC236}">
                <a16:creationId xmlns:a16="http://schemas.microsoft.com/office/drawing/2014/main" id="{BC84DE9E-D817-5792-9C6B-A0FE2210B2D9}"/>
              </a:ext>
            </a:extLst>
          </p:cNvPr>
          <p:cNvSpPr txBox="1"/>
          <p:nvPr/>
        </p:nvSpPr>
        <p:spPr>
          <a:xfrm>
            <a:off x="3712102" y="2141339"/>
            <a:ext cx="2406514" cy="1169551"/>
          </a:xfrm>
          <a:prstGeom prst="rect">
            <a:avLst/>
          </a:prstGeom>
          <a:noFill/>
        </p:spPr>
        <p:txBody>
          <a:bodyPr wrap="square" rtlCol="0">
            <a:spAutoFit/>
          </a:bodyPr>
          <a:lstStyle/>
          <a:p>
            <a:pPr algn="ctr"/>
            <a:endParaRPr lang="es-ES" sz="1000" b="1">
              <a:solidFill>
                <a:schemeClr val="bg1"/>
              </a:solidFill>
              <a:latin typeface="Texta Alt" panose="00000500000000000000" pitchFamily="50" charset="0"/>
            </a:endParaRPr>
          </a:p>
          <a:p>
            <a:pPr algn="ctr"/>
            <a:r>
              <a:rPr lang="es-ES" sz="1000" b="1">
                <a:solidFill>
                  <a:schemeClr val="bg1"/>
                </a:solidFill>
                <a:latin typeface="Texta Alt" panose="00000500000000000000" pitchFamily="50" charset="0"/>
              </a:rPr>
              <a:t>GUC GATE</a:t>
            </a:r>
          </a:p>
          <a:p>
            <a:pPr algn="just"/>
            <a:endParaRPr lang="es-ES" sz="1000">
              <a:solidFill>
                <a:schemeClr val="bg1"/>
              </a:solidFill>
              <a:latin typeface="Texta Alt" panose="00000500000000000000" pitchFamily="50" charset="0"/>
            </a:endParaRPr>
          </a:p>
          <a:p>
            <a:pPr algn="just"/>
            <a:r>
              <a:rPr lang="es-ES" sz="1000">
                <a:solidFill>
                  <a:schemeClr val="bg1"/>
                </a:solidFill>
                <a:latin typeface="Texta Alt" panose="00000500000000000000" pitchFamily="50" charset="0"/>
              </a:rPr>
              <a:t>Canal de comunicación bidireccional con una Base de datos MySQL que permite comunicarse con otras aplicaciones para servir registros a una campaña de GUC</a:t>
            </a:r>
          </a:p>
        </p:txBody>
      </p:sp>
      <p:sp>
        <p:nvSpPr>
          <p:cNvPr id="24" name="CuadroTexto 23">
            <a:extLst>
              <a:ext uri="{FF2B5EF4-FFF2-40B4-BE49-F238E27FC236}">
                <a16:creationId xmlns:a16="http://schemas.microsoft.com/office/drawing/2014/main" id="{F51BFC90-2471-5F57-8B99-30FF44739282}"/>
              </a:ext>
            </a:extLst>
          </p:cNvPr>
          <p:cNvSpPr txBox="1"/>
          <p:nvPr/>
        </p:nvSpPr>
        <p:spPr>
          <a:xfrm>
            <a:off x="6411229" y="4213852"/>
            <a:ext cx="2406514" cy="861774"/>
          </a:xfrm>
          <a:prstGeom prst="rect">
            <a:avLst/>
          </a:prstGeom>
          <a:noFill/>
        </p:spPr>
        <p:txBody>
          <a:bodyPr wrap="square" rtlCol="0">
            <a:spAutoFit/>
          </a:bodyPr>
          <a:lstStyle/>
          <a:p>
            <a:pPr algn="ctr"/>
            <a:endParaRPr lang="es-ES" sz="1000" b="1">
              <a:solidFill>
                <a:schemeClr val="bg1"/>
              </a:solidFill>
              <a:latin typeface="Texta Alt" panose="00000500000000000000" pitchFamily="50" charset="0"/>
            </a:endParaRPr>
          </a:p>
          <a:p>
            <a:pPr algn="ctr"/>
            <a:r>
              <a:rPr lang="es-ES" sz="1000" b="1">
                <a:solidFill>
                  <a:schemeClr val="bg1"/>
                </a:solidFill>
                <a:latin typeface="Texta Alt" panose="00000500000000000000" pitchFamily="50" charset="0"/>
              </a:rPr>
              <a:t>WHATSAPP</a:t>
            </a:r>
          </a:p>
          <a:p>
            <a:pPr algn="ctr"/>
            <a:endParaRPr lang="es-ES" sz="1000" b="1">
              <a:solidFill>
                <a:schemeClr val="bg1"/>
              </a:solidFill>
              <a:latin typeface="Texta Alt" panose="00000500000000000000" pitchFamily="50" charset="0"/>
            </a:endParaRPr>
          </a:p>
          <a:p>
            <a:pPr algn="just"/>
            <a:r>
              <a:rPr lang="es-ES" sz="1000">
                <a:solidFill>
                  <a:schemeClr val="bg1"/>
                </a:solidFill>
                <a:latin typeface="Texta Alt" panose="00000500000000000000" pitchFamily="50" charset="0"/>
              </a:rPr>
              <a:t>Habilita comunicación directa con clientes mediante WhatsApp.</a:t>
            </a:r>
          </a:p>
        </p:txBody>
      </p:sp>
      <p:sp>
        <p:nvSpPr>
          <p:cNvPr id="38" name="CuadroTexto 37">
            <a:extLst>
              <a:ext uri="{FF2B5EF4-FFF2-40B4-BE49-F238E27FC236}">
                <a16:creationId xmlns:a16="http://schemas.microsoft.com/office/drawing/2014/main" id="{D387A40F-25F9-86E2-EFCE-B4A624221DFA}"/>
              </a:ext>
            </a:extLst>
          </p:cNvPr>
          <p:cNvSpPr txBox="1"/>
          <p:nvPr/>
        </p:nvSpPr>
        <p:spPr>
          <a:xfrm>
            <a:off x="1" y="709200"/>
            <a:ext cx="9906000" cy="707886"/>
          </a:xfrm>
          <a:prstGeom prst="rect">
            <a:avLst/>
          </a:prstGeom>
          <a:noFill/>
        </p:spPr>
        <p:txBody>
          <a:bodyPr wrap="square" rtlCol="0">
            <a:spAutoFit/>
          </a:bodyPr>
          <a:lstStyle/>
          <a:p>
            <a:pPr algn="ctr"/>
            <a:r>
              <a:rPr lang="es-ES" sz="2000" b="1">
                <a:latin typeface="Texta Alt Book" panose="00000400000000000000" pitchFamily="50" charset="0"/>
              </a:rPr>
              <a:t>CANAL WHATSAPP</a:t>
            </a:r>
          </a:p>
          <a:p>
            <a:pPr algn="ctr"/>
            <a:r>
              <a:rPr lang="es-ES" sz="2000" b="1">
                <a:solidFill>
                  <a:srgbClr val="1860F0"/>
                </a:solidFill>
                <a:latin typeface="Texta Alt Book" panose="00000400000000000000" pitchFamily="50" charset="0"/>
              </a:rPr>
              <a:t>WHATSAPP BUSINESS CON GUC</a:t>
            </a:r>
          </a:p>
        </p:txBody>
      </p:sp>
      <p:sp>
        <p:nvSpPr>
          <p:cNvPr id="39" name="CuadroTexto 38">
            <a:extLst>
              <a:ext uri="{FF2B5EF4-FFF2-40B4-BE49-F238E27FC236}">
                <a16:creationId xmlns:a16="http://schemas.microsoft.com/office/drawing/2014/main" id="{69E7D441-EFAB-719E-A855-AB84D84E5FA3}"/>
              </a:ext>
            </a:extLst>
          </p:cNvPr>
          <p:cNvSpPr txBox="1"/>
          <p:nvPr/>
        </p:nvSpPr>
        <p:spPr>
          <a:xfrm>
            <a:off x="1845733" y="1466369"/>
            <a:ext cx="6240780" cy="307777"/>
          </a:xfrm>
          <a:prstGeom prst="rect">
            <a:avLst/>
          </a:prstGeom>
          <a:noFill/>
        </p:spPr>
        <p:txBody>
          <a:bodyPr wrap="square" rtlCol="0">
            <a:spAutoFit/>
          </a:bodyPr>
          <a:lstStyle/>
          <a:p>
            <a:pPr algn="just"/>
            <a:r>
              <a:rPr lang="es-ES" sz="1400">
                <a:latin typeface="Texta Alt Book" pitchFamily="2" charset="77"/>
              </a:rPr>
              <a:t>GUC permite gestionar el canal de WhatsApp de una manera más eficiente.</a:t>
            </a:r>
          </a:p>
        </p:txBody>
      </p:sp>
      <p:graphicFrame>
        <p:nvGraphicFramePr>
          <p:cNvPr id="2" name="Tabla 1">
            <a:extLst>
              <a:ext uri="{FF2B5EF4-FFF2-40B4-BE49-F238E27FC236}">
                <a16:creationId xmlns:a16="http://schemas.microsoft.com/office/drawing/2014/main" id="{E202E2B3-FDED-0E02-F536-B5B165B4E6E4}"/>
              </a:ext>
            </a:extLst>
          </p:cNvPr>
          <p:cNvGraphicFramePr>
            <a:graphicFrameLocks noGrp="1"/>
          </p:cNvGraphicFramePr>
          <p:nvPr/>
        </p:nvGraphicFramePr>
        <p:xfrm>
          <a:off x="2110116" y="1923141"/>
          <a:ext cx="5741864" cy="4257692"/>
        </p:xfrm>
        <a:graphic>
          <a:graphicData uri="http://schemas.openxmlformats.org/drawingml/2006/table">
            <a:tbl>
              <a:tblPr firstRow="1" bandRow="1">
                <a:tableStyleId>{93296810-A885-4BE3-A3E7-6D5BEEA58F35}</a:tableStyleId>
              </a:tblPr>
              <a:tblGrid>
                <a:gridCol w="5741864">
                  <a:extLst>
                    <a:ext uri="{9D8B030D-6E8A-4147-A177-3AD203B41FA5}">
                      <a16:colId xmlns:a16="http://schemas.microsoft.com/office/drawing/2014/main" val="3339120316"/>
                    </a:ext>
                  </a:extLst>
                </a:gridCol>
              </a:tblGrid>
              <a:tr h="153103">
                <a:tc>
                  <a:txBody>
                    <a:bodyPr/>
                    <a:lstStyle/>
                    <a:p>
                      <a:pPr algn="ctr"/>
                      <a:r>
                        <a:rPr lang="es-ES" sz="1100"/>
                        <a:t>WhatsApp Business con GUC</a:t>
                      </a:r>
                      <a:endParaRPr lang="es-ES_tradnl" sz="1100"/>
                    </a:p>
                  </a:txBody>
                  <a:tcPr anchor="ctr"/>
                </a:tc>
                <a:extLst>
                  <a:ext uri="{0D108BD9-81ED-4DB2-BD59-A6C34878D82A}">
                    <a16:rowId xmlns:a16="http://schemas.microsoft.com/office/drawing/2014/main" val="345613615"/>
                  </a:ext>
                </a:extLst>
              </a:tr>
              <a:tr h="227892">
                <a:tc>
                  <a:txBody>
                    <a:bodyPr/>
                    <a:lstStyle/>
                    <a:p>
                      <a:pPr algn="ctr"/>
                      <a:r>
                        <a:rPr lang="es-ES_tradnl" sz="1000"/>
                        <a:t>Centralizar todas las conversaciones de whatsapp en un único punto</a:t>
                      </a:r>
                    </a:p>
                  </a:txBody>
                  <a:tcPr anchor="ctr"/>
                </a:tc>
                <a:extLst>
                  <a:ext uri="{0D108BD9-81ED-4DB2-BD59-A6C34878D82A}">
                    <a16:rowId xmlns:a16="http://schemas.microsoft.com/office/drawing/2014/main" val="2265243307"/>
                  </a:ext>
                </a:extLst>
              </a:tr>
              <a:tr h="227892">
                <a:tc>
                  <a:txBody>
                    <a:bodyPr/>
                    <a:lstStyle/>
                    <a:p>
                      <a:pPr marL="0" marR="0" lvl="0" indent="0" algn="ctr" defTabSz="914395" rtl="0" eaLnBrk="1" fontAlgn="auto" latinLnBrk="0" hangingPunct="1">
                        <a:lnSpc>
                          <a:spcPct val="100000"/>
                        </a:lnSpc>
                        <a:spcBef>
                          <a:spcPts val="0"/>
                        </a:spcBef>
                        <a:spcAft>
                          <a:spcPts val="0"/>
                        </a:spcAft>
                        <a:buClrTx/>
                        <a:buSzTx/>
                        <a:buFontTx/>
                        <a:buNone/>
                        <a:tabLst/>
                        <a:defRPr/>
                      </a:pPr>
                      <a:r>
                        <a:rPr lang="es-ES_tradnl" sz="1000"/>
                        <a:t>Alta de múltiples números en la plataforma</a:t>
                      </a:r>
                    </a:p>
                  </a:txBody>
                  <a:tcPr anchor="ctr"/>
                </a:tc>
                <a:extLst>
                  <a:ext uri="{0D108BD9-81ED-4DB2-BD59-A6C34878D82A}">
                    <a16:rowId xmlns:a16="http://schemas.microsoft.com/office/drawing/2014/main" val="3651184264"/>
                  </a:ext>
                </a:extLst>
              </a:tr>
              <a:tr h="337424">
                <a:tc>
                  <a:txBody>
                    <a:bodyPr/>
                    <a:lstStyle/>
                    <a:p>
                      <a:pPr algn="ctr"/>
                      <a:r>
                        <a:rPr lang="es-ES" sz="1000"/>
                        <a:t>División de un número según la necesidad del cliente (departamento, agente carterizado, producto, etc.)</a:t>
                      </a:r>
                      <a:endParaRPr lang="es-ES_tradnl" sz="1000"/>
                    </a:p>
                  </a:txBody>
                  <a:tcPr anchor="ctr"/>
                </a:tc>
                <a:extLst>
                  <a:ext uri="{0D108BD9-81ED-4DB2-BD59-A6C34878D82A}">
                    <a16:rowId xmlns:a16="http://schemas.microsoft.com/office/drawing/2014/main" val="2728488545"/>
                  </a:ext>
                </a:extLst>
              </a:tr>
              <a:tr h="264459">
                <a:tc>
                  <a:txBody>
                    <a:bodyPr/>
                    <a:lstStyle/>
                    <a:p>
                      <a:pPr algn="ctr"/>
                      <a:r>
                        <a:rPr lang="es-ES" sz="1000"/>
                        <a:t>Entrada de contactos por Landing Page/Páginas web.</a:t>
                      </a:r>
                      <a:endParaRPr lang="es-ES_tradnl" sz="1000"/>
                    </a:p>
                  </a:txBody>
                  <a:tcPr anchor="ctr"/>
                </a:tc>
                <a:extLst>
                  <a:ext uri="{0D108BD9-81ED-4DB2-BD59-A6C34878D82A}">
                    <a16:rowId xmlns:a16="http://schemas.microsoft.com/office/drawing/2014/main" val="3573898160"/>
                  </a:ext>
                </a:extLst>
              </a:tr>
              <a:tr h="264459">
                <a:tc>
                  <a:txBody>
                    <a:bodyPr/>
                    <a:lstStyle/>
                    <a:p>
                      <a:pPr algn="ctr"/>
                      <a:r>
                        <a:rPr lang="es-ES" sz="1000"/>
                        <a:t>Bot de respuesta personalizables</a:t>
                      </a:r>
                      <a:endParaRPr lang="es-ES_tradnl" sz="1000"/>
                    </a:p>
                  </a:txBody>
                  <a:tcPr anchor="ctr"/>
                </a:tc>
                <a:extLst>
                  <a:ext uri="{0D108BD9-81ED-4DB2-BD59-A6C34878D82A}">
                    <a16:rowId xmlns:a16="http://schemas.microsoft.com/office/drawing/2014/main" val="3841430609"/>
                  </a:ext>
                </a:extLst>
              </a:tr>
              <a:tr h="264459">
                <a:tc>
                  <a:txBody>
                    <a:bodyPr/>
                    <a:lstStyle/>
                    <a:p>
                      <a:pPr algn="ctr"/>
                      <a:r>
                        <a:rPr lang="es-ES" sz="1000"/>
                        <a:t>Múltiples canales en la misma respuesta (CallMeNow, CallMeBack,…).</a:t>
                      </a:r>
                      <a:endParaRPr lang="es-ES_tradnl" sz="1000"/>
                    </a:p>
                  </a:txBody>
                  <a:tcPr anchor="ctr"/>
                </a:tc>
                <a:extLst>
                  <a:ext uri="{0D108BD9-81ED-4DB2-BD59-A6C34878D82A}">
                    <a16:rowId xmlns:a16="http://schemas.microsoft.com/office/drawing/2014/main" val="816940770"/>
                  </a:ext>
                </a:extLst>
              </a:tr>
              <a:tr h="264459">
                <a:tc>
                  <a:txBody>
                    <a:bodyPr/>
                    <a:lstStyle/>
                    <a:p>
                      <a:pPr algn="ctr"/>
                      <a:r>
                        <a:rPr lang="es-ES_tradnl" sz="1000"/>
                        <a:t>integración con argumentarios personalizables.</a:t>
                      </a:r>
                    </a:p>
                  </a:txBody>
                  <a:tcPr anchor="ctr"/>
                </a:tc>
                <a:extLst>
                  <a:ext uri="{0D108BD9-81ED-4DB2-BD59-A6C34878D82A}">
                    <a16:rowId xmlns:a16="http://schemas.microsoft.com/office/drawing/2014/main" val="1023899890"/>
                  </a:ext>
                </a:extLst>
              </a:tr>
              <a:tr h="264459">
                <a:tc>
                  <a:txBody>
                    <a:bodyPr/>
                    <a:lstStyle/>
                    <a:p>
                      <a:pPr marL="0" marR="0" lvl="0" indent="0" algn="ctr" defTabSz="914395" rtl="0" eaLnBrk="1" fontAlgn="auto" latinLnBrk="0" hangingPunct="1">
                        <a:lnSpc>
                          <a:spcPct val="100000"/>
                        </a:lnSpc>
                        <a:spcBef>
                          <a:spcPts val="0"/>
                        </a:spcBef>
                        <a:spcAft>
                          <a:spcPts val="0"/>
                        </a:spcAft>
                        <a:buClrTx/>
                        <a:buSzTx/>
                        <a:buFontTx/>
                        <a:buNone/>
                        <a:tabLst/>
                        <a:defRPr/>
                      </a:pPr>
                      <a:r>
                        <a:rPr lang="es-ES" sz="1000"/>
                        <a:t>Un agente puede gestionar múltiples conversaciones</a:t>
                      </a:r>
                      <a:endParaRPr lang="es-ES_tradnl" sz="1000"/>
                    </a:p>
                  </a:txBody>
                  <a:tcPr anchor="ctr"/>
                </a:tc>
                <a:extLst>
                  <a:ext uri="{0D108BD9-81ED-4DB2-BD59-A6C34878D82A}">
                    <a16:rowId xmlns:a16="http://schemas.microsoft.com/office/drawing/2014/main" val="455386025"/>
                  </a:ext>
                </a:extLst>
              </a:tr>
              <a:tr h="264459">
                <a:tc>
                  <a:txBody>
                    <a:bodyPr/>
                    <a:lstStyle/>
                    <a:p>
                      <a:pPr algn="ctr"/>
                      <a:r>
                        <a:rPr lang="es-ES" sz="1000"/>
                        <a:t>Envío de audio, vídeo y enlaces de información</a:t>
                      </a:r>
                      <a:endParaRPr lang="es-ES_tradnl" sz="1000"/>
                    </a:p>
                  </a:txBody>
                  <a:tcPr anchor="ctr"/>
                </a:tc>
                <a:extLst>
                  <a:ext uri="{0D108BD9-81ED-4DB2-BD59-A6C34878D82A}">
                    <a16:rowId xmlns:a16="http://schemas.microsoft.com/office/drawing/2014/main" val="1217773777"/>
                  </a:ext>
                </a:extLst>
              </a:tr>
              <a:tr h="264459">
                <a:tc>
                  <a:txBody>
                    <a:bodyPr/>
                    <a:lstStyle/>
                    <a:p>
                      <a:pPr algn="ctr"/>
                      <a:r>
                        <a:rPr lang="es-ES" sz="1000"/>
                        <a:t>Creación de macros personalizables</a:t>
                      </a:r>
                      <a:endParaRPr lang="es-ES_tradnl" sz="1000"/>
                    </a:p>
                  </a:txBody>
                  <a:tcPr anchor="ctr"/>
                </a:tc>
                <a:extLst>
                  <a:ext uri="{0D108BD9-81ED-4DB2-BD59-A6C34878D82A}">
                    <a16:rowId xmlns:a16="http://schemas.microsoft.com/office/drawing/2014/main" val="3848317941"/>
                  </a:ext>
                </a:extLst>
              </a:tr>
              <a:tr h="264459">
                <a:tc>
                  <a:txBody>
                    <a:bodyPr/>
                    <a:lstStyle/>
                    <a:p>
                      <a:pPr algn="ctr"/>
                      <a:r>
                        <a:rPr lang="es-ES" sz="1000"/>
                        <a:t>Enrutamiento por texto a servicios</a:t>
                      </a:r>
                      <a:endParaRPr lang="es-ES_tradnl" sz="1000"/>
                    </a:p>
                  </a:txBody>
                  <a:tcPr anchor="ctr"/>
                </a:tc>
                <a:extLst>
                  <a:ext uri="{0D108BD9-81ED-4DB2-BD59-A6C34878D82A}">
                    <a16:rowId xmlns:a16="http://schemas.microsoft.com/office/drawing/2014/main" val="1591441518"/>
                  </a:ext>
                </a:extLst>
              </a:tr>
              <a:tr h="264459">
                <a:tc>
                  <a:txBody>
                    <a:bodyPr/>
                    <a:lstStyle/>
                    <a:p>
                      <a:pPr algn="ctr"/>
                      <a:r>
                        <a:rPr lang="es-ES" sz="1000"/>
                        <a:t>Estadísticas de las gestiones realizadas</a:t>
                      </a:r>
                      <a:endParaRPr lang="es-ES_tradnl" sz="1000"/>
                    </a:p>
                  </a:txBody>
                  <a:tcPr anchor="ctr"/>
                </a:tc>
                <a:extLst>
                  <a:ext uri="{0D108BD9-81ED-4DB2-BD59-A6C34878D82A}">
                    <a16:rowId xmlns:a16="http://schemas.microsoft.com/office/drawing/2014/main" val="3344349296"/>
                  </a:ext>
                </a:extLst>
              </a:tr>
              <a:tr h="264459">
                <a:tc>
                  <a:txBody>
                    <a:bodyPr/>
                    <a:lstStyle/>
                    <a:p>
                      <a:pPr algn="ctr"/>
                      <a:r>
                        <a:rPr lang="es-ES" sz="1000"/>
                        <a:t>Notificación a Microsoft Teams </a:t>
                      </a:r>
                      <a:endParaRPr lang="es-ES_tradnl" sz="1000"/>
                    </a:p>
                  </a:txBody>
                  <a:tcPr anchor="ctr"/>
                </a:tc>
                <a:extLst>
                  <a:ext uri="{0D108BD9-81ED-4DB2-BD59-A6C34878D82A}">
                    <a16:rowId xmlns:a16="http://schemas.microsoft.com/office/drawing/2014/main" val="1123812108"/>
                  </a:ext>
                </a:extLst>
              </a:tr>
              <a:tr h="264459">
                <a:tc>
                  <a:txBody>
                    <a:bodyPr/>
                    <a:lstStyle/>
                    <a:p>
                      <a:pPr algn="ctr"/>
                      <a:r>
                        <a:rPr lang="es-ES" sz="1000"/>
                        <a:t>Replanificación de las gestiones</a:t>
                      </a:r>
                      <a:endParaRPr lang="es-ES_tradnl" sz="1000"/>
                    </a:p>
                  </a:txBody>
                  <a:tcPr anchor="ctr"/>
                </a:tc>
                <a:extLst>
                  <a:ext uri="{0D108BD9-81ED-4DB2-BD59-A6C34878D82A}">
                    <a16:rowId xmlns:a16="http://schemas.microsoft.com/office/drawing/2014/main" val="63326949"/>
                  </a:ext>
                </a:extLst>
              </a:tr>
              <a:tr h="264459">
                <a:tc>
                  <a:txBody>
                    <a:bodyPr/>
                    <a:lstStyle/>
                    <a:p>
                      <a:pPr algn="ctr"/>
                      <a:r>
                        <a:rPr lang="es-ES_tradnl" sz="1000"/>
                        <a:t>Personalización a nivel de páginas, branding, colores corporativos, logos.</a:t>
                      </a:r>
                    </a:p>
                  </a:txBody>
                  <a:tcPr anchor="ctr"/>
                </a:tc>
                <a:extLst>
                  <a:ext uri="{0D108BD9-81ED-4DB2-BD59-A6C34878D82A}">
                    <a16:rowId xmlns:a16="http://schemas.microsoft.com/office/drawing/2014/main" val="3243796685"/>
                  </a:ext>
                </a:extLst>
              </a:tr>
            </a:tbl>
          </a:graphicData>
        </a:graphic>
      </p:graphicFrame>
      <p:sp>
        <p:nvSpPr>
          <p:cNvPr id="3" name="Flecha: pentágono 2">
            <a:hlinkClick r:id="rId4" action="ppaction://hlinksldjump"/>
            <a:extLst>
              <a:ext uri="{FF2B5EF4-FFF2-40B4-BE49-F238E27FC236}">
                <a16:creationId xmlns:a16="http://schemas.microsoft.com/office/drawing/2014/main" id="{B6D0649D-D8C5-811A-B649-C4E646198A74}"/>
              </a:ext>
            </a:extLst>
          </p:cNvPr>
          <p:cNvSpPr/>
          <p:nvPr/>
        </p:nvSpPr>
        <p:spPr>
          <a:xfrm>
            <a:off x="8266176" y="6245352"/>
            <a:ext cx="393192" cy="199932"/>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Flecha: pentágono 3">
            <a:hlinkClick r:id="rId5" action="ppaction://hlinksldjump"/>
            <a:extLst>
              <a:ext uri="{FF2B5EF4-FFF2-40B4-BE49-F238E27FC236}">
                <a16:creationId xmlns:a16="http://schemas.microsoft.com/office/drawing/2014/main" id="{6D4E6F9A-81A2-8D76-C536-95DDDC719CE2}"/>
              </a:ext>
            </a:extLst>
          </p:cNvPr>
          <p:cNvSpPr/>
          <p:nvPr/>
        </p:nvSpPr>
        <p:spPr>
          <a:xfrm rot="10800000">
            <a:off x="7648643" y="6244663"/>
            <a:ext cx="393192" cy="199932"/>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lipse 4">
            <a:hlinkClick r:id="rId6" action="ppaction://hlinksldjump"/>
            <a:extLst>
              <a:ext uri="{FF2B5EF4-FFF2-40B4-BE49-F238E27FC236}">
                <a16:creationId xmlns:a16="http://schemas.microsoft.com/office/drawing/2014/main" id="{14DA8E41-05F9-1163-C73B-969BF364C692}"/>
              </a:ext>
            </a:extLst>
          </p:cNvPr>
          <p:cNvSpPr/>
          <p:nvPr/>
        </p:nvSpPr>
        <p:spPr>
          <a:xfrm>
            <a:off x="8055389" y="6248051"/>
            <a:ext cx="197233" cy="197233"/>
          </a:xfrm>
          <a:prstGeom prst="ellipse">
            <a:avLst/>
          </a:prstGeom>
          <a:gradFill flip="none" rotWithShape="1">
            <a:gsLst>
              <a:gs pos="0">
                <a:srgbClr val="CCFF99">
                  <a:shade val="30000"/>
                  <a:satMod val="115000"/>
                </a:srgbClr>
              </a:gs>
              <a:gs pos="50000">
                <a:srgbClr val="CCFF99">
                  <a:shade val="67500"/>
                  <a:satMod val="115000"/>
                </a:srgbClr>
              </a:gs>
              <a:gs pos="100000">
                <a:srgbClr val="CCFF99">
                  <a:shade val="100000"/>
                  <a:satMod val="115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5143200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20FC5-9757-40C8-26E7-3FA9ADA46B9B}"/>
            </a:ext>
          </a:extLst>
        </p:cNvPr>
        <p:cNvGrpSpPr/>
        <p:nvPr/>
      </p:nvGrpSpPr>
      <p:grpSpPr>
        <a:xfrm>
          <a:off x="0" y="0"/>
          <a:ext cx="0" cy="0"/>
          <a:chOff x="0" y="0"/>
          <a:chExt cx="0" cy="0"/>
        </a:xfrm>
      </p:grpSpPr>
      <p:sp>
        <p:nvSpPr>
          <p:cNvPr id="13" name="Marcador de número de diapositiva 1">
            <a:extLst>
              <a:ext uri="{FF2B5EF4-FFF2-40B4-BE49-F238E27FC236}">
                <a16:creationId xmlns:a16="http://schemas.microsoft.com/office/drawing/2014/main" id="{675DA713-825A-1992-594B-C08BB9F6DB63}"/>
              </a:ext>
            </a:extLst>
          </p:cNvPr>
          <p:cNvSpPr>
            <a:spLocks noGrp="1"/>
          </p:cNvSpPr>
          <p:nvPr>
            <p:ph type="sldNum" sz="quarter" idx="12"/>
          </p:nvPr>
        </p:nvSpPr>
        <p:spPr>
          <a:xfrm>
            <a:off x="9492439" y="6608999"/>
            <a:ext cx="479426" cy="365125"/>
          </a:xfrm>
        </p:spPr>
        <p:txBody>
          <a:bodyPr/>
          <a:lstStyle/>
          <a:p>
            <a:fld id="{B67A785B-7D4F-4E2B-A288-83329498BEF2}" type="slidenum">
              <a:rPr lang="es-ES" sz="700">
                <a:solidFill>
                  <a:schemeClr val="bg1"/>
                </a:solidFill>
              </a:rPr>
              <a:t>62</a:t>
            </a:fld>
            <a:r>
              <a:rPr lang="es-ES" sz="700">
                <a:solidFill>
                  <a:schemeClr val="bg1"/>
                </a:solidFill>
              </a:rPr>
              <a:t>/51</a:t>
            </a:r>
          </a:p>
        </p:txBody>
      </p:sp>
      <p:grpSp>
        <p:nvGrpSpPr>
          <p:cNvPr id="18" name="Grupo 17">
            <a:extLst>
              <a:ext uri="{FF2B5EF4-FFF2-40B4-BE49-F238E27FC236}">
                <a16:creationId xmlns:a16="http://schemas.microsoft.com/office/drawing/2014/main" id="{1F10ED61-D2AE-012D-1561-E877CF1D4493}"/>
              </a:ext>
            </a:extLst>
          </p:cNvPr>
          <p:cNvGrpSpPr/>
          <p:nvPr/>
        </p:nvGrpSpPr>
        <p:grpSpPr>
          <a:xfrm>
            <a:off x="0" y="328780"/>
            <a:ext cx="11090865" cy="7781959"/>
            <a:chOff x="0" y="328780"/>
            <a:chExt cx="11090865" cy="7781959"/>
          </a:xfrm>
        </p:grpSpPr>
        <p:pic>
          <p:nvPicPr>
            <p:cNvPr id="19" name="Imagen 18" descr="Icono&#10;&#10;Descripción generada automáticamente">
              <a:extLst>
                <a:ext uri="{FF2B5EF4-FFF2-40B4-BE49-F238E27FC236}">
                  <a16:creationId xmlns:a16="http://schemas.microsoft.com/office/drawing/2014/main" id="{030D2D0E-2A7E-54D7-B6CE-5E13BAAF8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grpSp>
          <p:nvGrpSpPr>
            <p:cNvPr id="20" name="Grupo 19">
              <a:extLst>
                <a:ext uri="{FF2B5EF4-FFF2-40B4-BE49-F238E27FC236}">
                  <a16:creationId xmlns:a16="http://schemas.microsoft.com/office/drawing/2014/main" id="{18BB4061-4764-C6B2-5D67-3A240C15ED23}"/>
                </a:ext>
              </a:extLst>
            </p:cNvPr>
            <p:cNvGrpSpPr/>
            <p:nvPr/>
          </p:nvGrpSpPr>
          <p:grpSpPr>
            <a:xfrm>
              <a:off x="0" y="328780"/>
              <a:ext cx="11090865" cy="7781959"/>
              <a:chOff x="0" y="328780"/>
              <a:chExt cx="11090865" cy="7781959"/>
            </a:xfrm>
          </p:grpSpPr>
          <p:sp>
            <p:nvSpPr>
              <p:cNvPr id="21" name="Marcador de número de diapositiva 1">
                <a:extLst>
                  <a:ext uri="{FF2B5EF4-FFF2-40B4-BE49-F238E27FC236}">
                    <a16:creationId xmlns:a16="http://schemas.microsoft.com/office/drawing/2014/main" id="{8595D204-D069-E8CE-CAF8-E8477E3EEB43}"/>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62</a:t>
                </a:fld>
                <a:r>
                  <a:rPr lang="es-ES" sz="1050">
                    <a:solidFill>
                      <a:srgbClr val="18191E"/>
                    </a:solidFill>
                    <a:latin typeface="Texta Alt Medium" pitchFamily="2" charset="77"/>
                  </a:rPr>
                  <a:t>/53</a:t>
                </a:r>
              </a:p>
            </p:txBody>
          </p:sp>
          <p:grpSp>
            <p:nvGrpSpPr>
              <p:cNvPr id="22" name="Grupo 21">
                <a:extLst>
                  <a:ext uri="{FF2B5EF4-FFF2-40B4-BE49-F238E27FC236}">
                    <a16:creationId xmlns:a16="http://schemas.microsoft.com/office/drawing/2014/main" id="{60F12FE9-7DC9-C3C3-0D55-853B037D2290}"/>
                  </a:ext>
                </a:extLst>
              </p:cNvPr>
              <p:cNvGrpSpPr/>
              <p:nvPr/>
            </p:nvGrpSpPr>
            <p:grpSpPr>
              <a:xfrm>
                <a:off x="0" y="328780"/>
                <a:ext cx="11090865" cy="7781959"/>
                <a:chOff x="0" y="328780"/>
                <a:chExt cx="11090865" cy="7781959"/>
              </a:xfrm>
            </p:grpSpPr>
            <p:grpSp>
              <p:nvGrpSpPr>
                <p:cNvPr id="23" name="Grupo 22">
                  <a:extLst>
                    <a:ext uri="{FF2B5EF4-FFF2-40B4-BE49-F238E27FC236}">
                      <a16:creationId xmlns:a16="http://schemas.microsoft.com/office/drawing/2014/main" id="{2C6DBB9E-BBF0-189E-4966-9CB4A9CDCF38}"/>
                    </a:ext>
                  </a:extLst>
                </p:cNvPr>
                <p:cNvGrpSpPr/>
                <p:nvPr/>
              </p:nvGrpSpPr>
              <p:grpSpPr>
                <a:xfrm>
                  <a:off x="252000" y="328780"/>
                  <a:ext cx="9440664" cy="6204139"/>
                  <a:chOff x="252000" y="328780"/>
                  <a:chExt cx="9440664" cy="6204139"/>
                </a:xfrm>
              </p:grpSpPr>
              <p:sp>
                <p:nvSpPr>
                  <p:cNvPr id="41" name="Rectángulo 40">
                    <a:extLst>
                      <a:ext uri="{FF2B5EF4-FFF2-40B4-BE49-F238E27FC236}">
                        <a16:creationId xmlns:a16="http://schemas.microsoft.com/office/drawing/2014/main" id="{4BFFB065-1452-EC1B-974F-0F20AB0FE243}"/>
                      </a:ext>
                    </a:extLst>
                  </p:cNvPr>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2" name="Rectángulo 41">
                    <a:extLst>
                      <a:ext uri="{FF2B5EF4-FFF2-40B4-BE49-F238E27FC236}">
                        <a16:creationId xmlns:a16="http://schemas.microsoft.com/office/drawing/2014/main" id="{18236A1C-6D07-E77F-A1A0-E9E489F8B211}"/>
                      </a:ext>
                    </a:extLst>
                  </p:cNvPr>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3" name="Rectángulo 42">
                    <a:extLst>
                      <a:ext uri="{FF2B5EF4-FFF2-40B4-BE49-F238E27FC236}">
                        <a16:creationId xmlns:a16="http://schemas.microsoft.com/office/drawing/2014/main" id="{48AC7838-8D57-E8E6-6D4C-FCCD2F504EAC}"/>
                      </a:ext>
                    </a:extLst>
                  </p:cNvPr>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4" name="Rectángulo 43">
                    <a:extLst>
                      <a:ext uri="{FF2B5EF4-FFF2-40B4-BE49-F238E27FC236}">
                        <a16:creationId xmlns:a16="http://schemas.microsoft.com/office/drawing/2014/main" id="{24249FBF-9C80-EC44-2C99-50C8E015B3C5}"/>
                      </a:ext>
                    </a:extLst>
                  </p:cNvPr>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26" name="Imagen 25" descr="Dibujo de la tierra desde el espacio&#10;&#10;Descripción generada automáticamente con confianza baja">
                  <a:extLst>
                    <a:ext uri="{FF2B5EF4-FFF2-40B4-BE49-F238E27FC236}">
                      <a16:creationId xmlns:a16="http://schemas.microsoft.com/office/drawing/2014/main" id="{B180B0F6-E0D6-2556-5FE0-AA1FBDCB4D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40" name="CuadroTexto 39">
                  <a:extLst>
                    <a:ext uri="{FF2B5EF4-FFF2-40B4-BE49-F238E27FC236}">
                      <a16:creationId xmlns:a16="http://schemas.microsoft.com/office/drawing/2014/main" id="{324F408F-0F1B-3671-D12C-3D3149C261D5}"/>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grpSp>
      </p:grpSp>
      <p:sp>
        <p:nvSpPr>
          <p:cNvPr id="8" name="CuadroTexto 7">
            <a:extLst>
              <a:ext uri="{FF2B5EF4-FFF2-40B4-BE49-F238E27FC236}">
                <a16:creationId xmlns:a16="http://schemas.microsoft.com/office/drawing/2014/main" id="{BC84DE9E-D817-5792-9C6B-A0FE2210B2D9}"/>
              </a:ext>
            </a:extLst>
          </p:cNvPr>
          <p:cNvSpPr txBox="1"/>
          <p:nvPr/>
        </p:nvSpPr>
        <p:spPr>
          <a:xfrm>
            <a:off x="3712102" y="2141339"/>
            <a:ext cx="2406514" cy="1169551"/>
          </a:xfrm>
          <a:prstGeom prst="rect">
            <a:avLst/>
          </a:prstGeom>
          <a:noFill/>
        </p:spPr>
        <p:txBody>
          <a:bodyPr wrap="square" rtlCol="0">
            <a:spAutoFit/>
          </a:bodyPr>
          <a:lstStyle/>
          <a:p>
            <a:pPr algn="ctr"/>
            <a:endParaRPr lang="es-ES" sz="1000" b="1">
              <a:solidFill>
                <a:schemeClr val="bg1"/>
              </a:solidFill>
              <a:latin typeface="Texta Alt" panose="00000500000000000000" pitchFamily="50" charset="0"/>
            </a:endParaRPr>
          </a:p>
          <a:p>
            <a:pPr algn="ctr"/>
            <a:r>
              <a:rPr lang="es-ES" sz="1000" b="1">
                <a:solidFill>
                  <a:schemeClr val="bg1"/>
                </a:solidFill>
                <a:latin typeface="Texta Alt" panose="00000500000000000000" pitchFamily="50" charset="0"/>
              </a:rPr>
              <a:t>GUC GATE</a:t>
            </a:r>
          </a:p>
          <a:p>
            <a:pPr algn="just"/>
            <a:endParaRPr lang="es-ES" sz="1000">
              <a:solidFill>
                <a:schemeClr val="bg1"/>
              </a:solidFill>
              <a:latin typeface="Texta Alt" panose="00000500000000000000" pitchFamily="50" charset="0"/>
            </a:endParaRPr>
          </a:p>
          <a:p>
            <a:pPr algn="just"/>
            <a:r>
              <a:rPr lang="es-ES" sz="1000">
                <a:solidFill>
                  <a:schemeClr val="bg1"/>
                </a:solidFill>
                <a:latin typeface="Texta Alt" panose="00000500000000000000" pitchFamily="50" charset="0"/>
              </a:rPr>
              <a:t>Canal de comunicación bidireccional con una Base de datos MySQL que permite comunicarse con otras aplicaciones para servir registros a una campaña de GUC</a:t>
            </a:r>
          </a:p>
        </p:txBody>
      </p:sp>
      <p:sp>
        <p:nvSpPr>
          <p:cNvPr id="24" name="CuadroTexto 23">
            <a:extLst>
              <a:ext uri="{FF2B5EF4-FFF2-40B4-BE49-F238E27FC236}">
                <a16:creationId xmlns:a16="http://schemas.microsoft.com/office/drawing/2014/main" id="{F51BFC90-2471-5F57-8B99-30FF44739282}"/>
              </a:ext>
            </a:extLst>
          </p:cNvPr>
          <p:cNvSpPr txBox="1"/>
          <p:nvPr/>
        </p:nvSpPr>
        <p:spPr>
          <a:xfrm>
            <a:off x="6411229" y="4213852"/>
            <a:ext cx="2406514" cy="861774"/>
          </a:xfrm>
          <a:prstGeom prst="rect">
            <a:avLst/>
          </a:prstGeom>
          <a:noFill/>
        </p:spPr>
        <p:txBody>
          <a:bodyPr wrap="square" rtlCol="0">
            <a:spAutoFit/>
          </a:bodyPr>
          <a:lstStyle/>
          <a:p>
            <a:pPr algn="ctr"/>
            <a:endParaRPr lang="es-ES" sz="1000" b="1">
              <a:solidFill>
                <a:schemeClr val="bg1"/>
              </a:solidFill>
              <a:latin typeface="Texta Alt" panose="00000500000000000000" pitchFamily="50" charset="0"/>
            </a:endParaRPr>
          </a:p>
          <a:p>
            <a:pPr algn="ctr"/>
            <a:r>
              <a:rPr lang="es-ES" sz="1000" b="1">
                <a:solidFill>
                  <a:schemeClr val="bg1"/>
                </a:solidFill>
                <a:latin typeface="Texta Alt" panose="00000500000000000000" pitchFamily="50" charset="0"/>
              </a:rPr>
              <a:t>WHATSAPP</a:t>
            </a:r>
          </a:p>
          <a:p>
            <a:pPr algn="ctr"/>
            <a:endParaRPr lang="es-ES" sz="1000" b="1">
              <a:solidFill>
                <a:schemeClr val="bg1"/>
              </a:solidFill>
              <a:latin typeface="Texta Alt" panose="00000500000000000000" pitchFamily="50" charset="0"/>
            </a:endParaRPr>
          </a:p>
          <a:p>
            <a:pPr algn="just"/>
            <a:r>
              <a:rPr lang="es-ES" sz="1000">
                <a:solidFill>
                  <a:schemeClr val="bg1"/>
                </a:solidFill>
                <a:latin typeface="Texta Alt" panose="00000500000000000000" pitchFamily="50" charset="0"/>
              </a:rPr>
              <a:t>Habilita comunicación directa con clientes mediante WhatsApp.</a:t>
            </a:r>
          </a:p>
        </p:txBody>
      </p:sp>
      <p:sp>
        <p:nvSpPr>
          <p:cNvPr id="38" name="CuadroTexto 37">
            <a:extLst>
              <a:ext uri="{FF2B5EF4-FFF2-40B4-BE49-F238E27FC236}">
                <a16:creationId xmlns:a16="http://schemas.microsoft.com/office/drawing/2014/main" id="{D387A40F-25F9-86E2-EFCE-B4A624221DFA}"/>
              </a:ext>
            </a:extLst>
          </p:cNvPr>
          <p:cNvSpPr txBox="1"/>
          <p:nvPr/>
        </p:nvSpPr>
        <p:spPr>
          <a:xfrm>
            <a:off x="1" y="709200"/>
            <a:ext cx="9906000" cy="707886"/>
          </a:xfrm>
          <a:prstGeom prst="rect">
            <a:avLst/>
          </a:prstGeom>
          <a:noFill/>
        </p:spPr>
        <p:txBody>
          <a:bodyPr wrap="square" rtlCol="0">
            <a:spAutoFit/>
          </a:bodyPr>
          <a:lstStyle/>
          <a:p>
            <a:pPr algn="ctr"/>
            <a:r>
              <a:rPr lang="es-ES" sz="2000" b="1">
                <a:latin typeface="Texta Alt Book" panose="00000400000000000000" pitchFamily="50" charset="0"/>
              </a:rPr>
              <a:t>FUNCIONALIDADES - CANAL WHATSAPP</a:t>
            </a:r>
          </a:p>
          <a:p>
            <a:pPr algn="ctr"/>
            <a:r>
              <a:rPr lang="es-ES" sz="2000" b="1">
                <a:solidFill>
                  <a:srgbClr val="1860F0"/>
                </a:solidFill>
                <a:latin typeface="Texta Alt Book" panose="00000400000000000000" pitchFamily="50" charset="0"/>
              </a:rPr>
              <a:t>ALTA MULTITUD DE NÚMEROS</a:t>
            </a:r>
          </a:p>
        </p:txBody>
      </p:sp>
      <p:sp>
        <p:nvSpPr>
          <p:cNvPr id="39" name="CuadroTexto 38">
            <a:extLst>
              <a:ext uri="{FF2B5EF4-FFF2-40B4-BE49-F238E27FC236}">
                <a16:creationId xmlns:a16="http://schemas.microsoft.com/office/drawing/2014/main" id="{69E7D441-EFAB-719E-A855-AB84D84E5FA3}"/>
              </a:ext>
            </a:extLst>
          </p:cNvPr>
          <p:cNvSpPr txBox="1"/>
          <p:nvPr/>
        </p:nvSpPr>
        <p:spPr>
          <a:xfrm>
            <a:off x="1845733" y="1466369"/>
            <a:ext cx="6240780" cy="523220"/>
          </a:xfrm>
          <a:prstGeom prst="rect">
            <a:avLst/>
          </a:prstGeom>
          <a:noFill/>
        </p:spPr>
        <p:txBody>
          <a:bodyPr wrap="square" rtlCol="0">
            <a:spAutoFit/>
          </a:bodyPr>
          <a:lstStyle/>
          <a:p>
            <a:pPr algn="just"/>
            <a:r>
              <a:rPr lang="es-ES" sz="1400">
                <a:latin typeface="Texta Alt Book" pitchFamily="2" charset="77"/>
              </a:rPr>
              <a:t>GUC permite gestionar múltiples números de WhatsApp para que puedas gestionar los números de teléfono de tus clientes en el mismo sistema.</a:t>
            </a:r>
          </a:p>
        </p:txBody>
      </p:sp>
      <p:pic>
        <p:nvPicPr>
          <p:cNvPr id="3" name="Imagen 2" descr="Interfaz de usuario gráfica, Aplicación, Tabla&#10;&#10;Descripción generada automáticamente">
            <a:extLst>
              <a:ext uri="{FF2B5EF4-FFF2-40B4-BE49-F238E27FC236}">
                <a16:creationId xmlns:a16="http://schemas.microsoft.com/office/drawing/2014/main" id="{D108780B-9F1E-5155-01E4-327814335D1A}"/>
              </a:ext>
            </a:extLst>
          </p:cNvPr>
          <p:cNvPicPr>
            <a:picLocks noChangeAspect="1"/>
          </p:cNvPicPr>
          <p:nvPr/>
        </p:nvPicPr>
        <p:blipFill rotWithShape="1">
          <a:blip r:embed="rId4"/>
          <a:srcRect l="9264" t="16643"/>
          <a:stretch/>
        </p:blipFill>
        <p:spPr>
          <a:xfrm>
            <a:off x="1801231" y="2627717"/>
            <a:ext cx="6216264" cy="2191229"/>
          </a:xfrm>
          <a:prstGeom prst="rect">
            <a:avLst/>
          </a:prstGeom>
        </p:spPr>
      </p:pic>
      <p:sp>
        <p:nvSpPr>
          <p:cNvPr id="2" name="Flecha: pentágono 1">
            <a:hlinkClick r:id="rId5" action="ppaction://hlinksldjump"/>
            <a:extLst>
              <a:ext uri="{FF2B5EF4-FFF2-40B4-BE49-F238E27FC236}">
                <a16:creationId xmlns:a16="http://schemas.microsoft.com/office/drawing/2014/main" id="{A981C9CC-7294-128D-AF63-BA3604BD3E4D}"/>
              </a:ext>
            </a:extLst>
          </p:cNvPr>
          <p:cNvSpPr/>
          <p:nvPr/>
        </p:nvSpPr>
        <p:spPr>
          <a:xfrm>
            <a:off x="8266176" y="6245352"/>
            <a:ext cx="393192" cy="199932"/>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Flecha: pentágono 3">
            <a:hlinkClick r:id="rId6" action="ppaction://hlinksldjump"/>
            <a:extLst>
              <a:ext uri="{FF2B5EF4-FFF2-40B4-BE49-F238E27FC236}">
                <a16:creationId xmlns:a16="http://schemas.microsoft.com/office/drawing/2014/main" id="{E40FD006-8C80-2FB1-517C-77DAE83D4F08}"/>
              </a:ext>
            </a:extLst>
          </p:cNvPr>
          <p:cNvSpPr/>
          <p:nvPr/>
        </p:nvSpPr>
        <p:spPr>
          <a:xfrm rot="10800000">
            <a:off x="7648643" y="6244663"/>
            <a:ext cx="393192" cy="199932"/>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lipse 4">
            <a:hlinkClick r:id="rId7" action="ppaction://hlinksldjump"/>
            <a:extLst>
              <a:ext uri="{FF2B5EF4-FFF2-40B4-BE49-F238E27FC236}">
                <a16:creationId xmlns:a16="http://schemas.microsoft.com/office/drawing/2014/main" id="{2181B40B-BA53-6A98-DFF0-EEF80D1B9364}"/>
              </a:ext>
            </a:extLst>
          </p:cNvPr>
          <p:cNvSpPr/>
          <p:nvPr/>
        </p:nvSpPr>
        <p:spPr>
          <a:xfrm>
            <a:off x="8055389" y="6248051"/>
            <a:ext cx="197233" cy="197233"/>
          </a:xfrm>
          <a:prstGeom prst="ellipse">
            <a:avLst/>
          </a:prstGeom>
          <a:gradFill flip="none" rotWithShape="1">
            <a:gsLst>
              <a:gs pos="0">
                <a:srgbClr val="CCFF99">
                  <a:shade val="30000"/>
                  <a:satMod val="115000"/>
                </a:srgbClr>
              </a:gs>
              <a:gs pos="50000">
                <a:srgbClr val="CCFF99">
                  <a:shade val="67500"/>
                  <a:satMod val="115000"/>
                </a:srgbClr>
              </a:gs>
              <a:gs pos="100000">
                <a:srgbClr val="CCFF99">
                  <a:shade val="100000"/>
                  <a:satMod val="115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3135269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20FC5-9757-40C8-26E7-3FA9ADA46B9B}"/>
            </a:ext>
          </a:extLst>
        </p:cNvPr>
        <p:cNvGrpSpPr/>
        <p:nvPr/>
      </p:nvGrpSpPr>
      <p:grpSpPr>
        <a:xfrm>
          <a:off x="0" y="0"/>
          <a:ext cx="0" cy="0"/>
          <a:chOff x="0" y="0"/>
          <a:chExt cx="0" cy="0"/>
        </a:xfrm>
      </p:grpSpPr>
      <p:sp>
        <p:nvSpPr>
          <p:cNvPr id="13" name="Marcador de número de diapositiva 1">
            <a:extLst>
              <a:ext uri="{FF2B5EF4-FFF2-40B4-BE49-F238E27FC236}">
                <a16:creationId xmlns:a16="http://schemas.microsoft.com/office/drawing/2014/main" id="{675DA713-825A-1992-594B-C08BB9F6DB63}"/>
              </a:ext>
            </a:extLst>
          </p:cNvPr>
          <p:cNvSpPr>
            <a:spLocks noGrp="1"/>
          </p:cNvSpPr>
          <p:nvPr>
            <p:ph type="sldNum" sz="quarter" idx="12"/>
          </p:nvPr>
        </p:nvSpPr>
        <p:spPr>
          <a:xfrm>
            <a:off x="9492439" y="6608999"/>
            <a:ext cx="479426" cy="365125"/>
          </a:xfrm>
        </p:spPr>
        <p:txBody>
          <a:bodyPr/>
          <a:lstStyle/>
          <a:p>
            <a:fld id="{B67A785B-7D4F-4E2B-A288-83329498BEF2}" type="slidenum">
              <a:rPr lang="es-ES" sz="700">
                <a:solidFill>
                  <a:schemeClr val="bg1"/>
                </a:solidFill>
              </a:rPr>
              <a:t>63</a:t>
            </a:fld>
            <a:r>
              <a:rPr lang="es-ES" sz="700">
                <a:solidFill>
                  <a:schemeClr val="bg1"/>
                </a:solidFill>
              </a:rPr>
              <a:t>/51</a:t>
            </a:r>
          </a:p>
        </p:txBody>
      </p:sp>
      <p:grpSp>
        <p:nvGrpSpPr>
          <p:cNvPr id="18" name="Grupo 17">
            <a:extLst>
              <a:ext uri="{FF2B5EF4-FFF2-40B4-BE49-F238E27FC236}">
                <a16:creationId xmlns:a16="http://schemas.microsoft.com/office/drawing/2014/main" id="{1F10ED61-D2AE-012D-1561-E877CF1D4493}"/>
              </a:ext>
            </a:extLst>
          </p:cNvPr>
          <p:cNvGrpSpPr/>
          <p:nvPr/>
        </p:nvGrpSpPr>
        <p:grpSpPr>
          <a:xfrm>
            <a:off x="0" y="328780"/>
            <a:ext cx="11090865" cy="7781959"/>
            <a:chOff x="0" y="328780"/>
            <a:chExt cx="11090865" cy="7781959"/>
          </a:xfrm>
        </p:grpSpPr>
        <p:pic>
          <p:nvPicPr>
            <p:cNvPr id="19" name="Imagen 18" descr="Icono&#10;&#10;Descripción generada automáticamente">
              <a:extLst>
                <a:ext uri="{FF2B5EF4-FFF2-40B4-BE49-F238E27FC236}">
                  <a16:creationId xmlns:a16="http://schemas.microsoft.com/office/drawing/2014/main" id="{030D2D0E-2A7E-54D7-B6CE-5E13BAAF8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grpSp>
          <p:nvGrpSpPr>
            <p:cNvPr id="20" name="Grupo 19">
              <a:extLst>
                <a:ext uri="{FF2B5EF4-FFF2-40B4-BE49-F238E27FC236}">
                  <a16:creationId xmlns:a16="http://schemas.microsoft.com/office/drawing/2014/main" id="{18BB4061-4764-C6B2-5D67-3A240C15ED23}"/>
                </a:ext>
              </a:extLst>
            </p:cNvPr>
            <p:cNvGrpSpPr/>
            <p:nvPr/>
          </p:nvGrpSpPr>
          <p:grpSpPr>
            <a:xfrm>
              <a:off x="0" y="328780"/>
              <a:ext cx="11090865" cy="7781959"/>
              <a:chOff x="0" y="328780"/>
              <a:chExt cx="11090865" cy="7781959"/>
            </a:xfrm>
          </p:grpSpPr>
          <p:sp>
            <p:nvSpPr>
              <p:cNvPr id="21" name="Marcador de número de diapositiva 1">
                <a:extLst>
                  <a:ext uri="{FF2B5EF4-FFF2-40B4-BE49-F238E27FC236}">
                    <a16:creationId xmlns:a16="http://schemas.microsoft.com/office/drawing/2014/main" id="{8595D204-D069-E8CE-CAF8-E8477E3EEB43}"/>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63</a:t>
                </a:fld>
                <a:r>
                  <a:rPr lang="es-ES" sz="1050">
                    <a:solidFill>
                      <a:srgbClr val="18191E"/>
                    </a:solidFill>
                    <a:latin typeface="Texta Alt Medium" pitchFamily="2" charset="77"/>
                  </a:rPr>
                  <a:t>/53</a:t>
                </a:r>
              </a:p>
            </p:txBody>
          </p:sp>
          <p:grpSp>
            <p:nvGrpSpPr>
              <p:cNvPr id="22" name="Grupo 21">
                <a:extLst>
                  <a:ext uri="{FF2B5EF4-FFF2-40B4-BE49-F238E27FC236}">
                    <a16:creationId xmlns:a16="http://schemas.microsoft.com/office/drawing/2014/main" id="{60F12FE9-7DC9-C3C3-0D55-853B037D2290}"/>
                  </a:ext>
                </a:extLst>
              </p:cNvPr>
              <p:cNvGrpSpPr/>
              <p:nvPr/>
            </p:nvGrpSpPr>
            <p:grpSpPr>
              <a:xfrm>
                <a:off x="0" y="328780"/>
                <a:ext cx="11090865" cy="7781959"/>
                <a:chOff x="0" y="328780"/>
                <a:chExt cx="11090865" cy="7781959"/>
              </a:xfrm>
            </p:grpSpPr>
            <p:grpSp>
              <p:nvGrpSpPr>
                <p:cNvPr id="23" name="Grupo 22">
                  <a:extLst>
                    <a:ext uri="{FF2B5EF4-FFF2-40B4-BE49-F238E27FC236}">
                      <a16:creationId xmlns:a16="http://schemas.microsoft.com/office/drawing/2014/main" id="{2C6DBB9E-BBF0-189E-4966-9CB4A9CDCF38}"/>
                    </a:ext>
                  </a:extLst>
                </p:cNvPr>
                <p:cNvGrpSpPr/>
                <p:nvPr/>
              </p:nvGrpSpPr>
              <p:grpSpPr>
                <a:xfrm>
                  <a:off x="252000" y="328780"/>
                  <a:ext cx="9440664" cy="6204139"/>
                  <a:chOff x="252000" y="328780"/>
                  <a:chExt cx="9440664" cy="6204139"/>
                </a:xfrm>
              </p:grpSpPr>
              <p:sp>
                <p:nvSpPr>
                  <p:cNvPr id="41" name="Rectángulo 40">
                    <a:extLst>
                      <a:ext uri="{FF2B5EF4-FFF2-40B4-BE49-F238E27FC236}">
                        <a16:creationId xmlns:a16="http://schemas.microsoft.com/office/drawing/2014/main" id="{4BFFB065-1452-EC1B-974F-0F20AB0FE243}"/>
                      </a:ext>
                    </a:extLst>
                  </p:cNvPr>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2" name="Rectángulo 41">
                    <a:extLst>
                      <a:ext uri="{FF2B5EF4-FFF2-40B4-BE49-F238E27FC236}">
                        <a16:creationId xmlns:a16="http://schemas.microsoft.com/office/drawing/2014/main" id="{18236A1C-6D07-E77F-A1A0-E9E489F8B211}"/>
                      </a:ext>
                    </a:extLst>
                  </p:cNvPr>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3" name="Rectángulo 42">
                    <a:extLst>
                      <a:ext uri="{FF2B5EF4-FFF2-40B4-BE49-F238E27FC236}">
                        <a16:creationId xmlns:a16="http://schemas.microsoft.com/office/drawing/2014/main" id="{48AC7838-8D57-E8E6-6D4C-FCCD2F504EAC}"/>
                      </a:ext>
                    </a:extLst>
                  </p:cNvPr>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4" name="Rectángulo 43">
                    <a:extLst>
                      <a:ext uri="{FF2B5EF4-FFF2-40B4-BE49-F238E27FC236}">
                        <a16:creationId xmlns:a16="http://schemas.microsoft.com/office/drawing/2014/main" id="{24249FBF-9C80-EC44-2C99-50C8E015B3C5}"/>
                      </a:ext>
                    </a:extLst>
                  </p:cNvPr>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26" name="Imagen 25" descr="Dibujo de la tierra desde el espacio&#10;&#10;Descripción generada automáticamente con confianza baja">
                  <a:extLst>
                    <a:ext uri="{FF2B5EF4-FFF2-40B4-BE49-F238E27FC236}">
                      <a16:creationId xmlns:a16="http://schemas.microsoft.com/office/drawing/2014/main" id="{B180B0F6-E0D6-2556-5FE0-AA1FBDCB4D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40" name="CuadroTexto 39">
                  <a:extLst>
                    <a:ext uri="{FF2B5EF4-FFF2-40B4-BE49-F238E27FC236}">
                      <a16:creationId xmlns:a16="http://schemas.microsoft.com/office/drawing/2014/main" id="{324F408F-0F1B-3671-D12C-3D3149C261D5}"/>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grpSp>
      </p:grpSp>
      <p:sp>
        <p:nvSpPr>
          <p:cNvPr id="8" name="CuadroTexto 7">
            <a:extLst>
              <a:ext uri="{FF2B5EF4-FFF2-40B4-BE49-F238E27FC236}">
                <a16:creationId xmlns:a16="http://schemas.microsoft.com/office/drawing/2014/main" id="{BC84DE9E-D817-5792-9C6B-A0FE2210B2D9}"/>
              </a:ext>
            </a:extLst>
          </p:cNvPr>
          <p:cNvSpPr txBox="1"/>
          <p:nvPr/>
        </p:nvSpPr>
        <p:spPr>
          <a:xfrm>
            <a:off x="3712102" y="2141339"/>
            <a:ext cx="2406514" cy="1169551"/>
          </a:xfrm>
          <a:prstGeom prst="rect">
            <a:avLst/>
          </a:prstGeom>
          <a:noFill/>
        </p:spPr>
        <p:txBody>
          <a:bodyPr wrap="square" rtlCol="0">
            <a:spAutoFit/>
          </a:bodyPr>
          <a:lstStyle/>
          <a:p>
            <a:pPr algn="ctr"/>
            <a:endParaRPr lang="es-ES" sz="1000" b="1">
              <a:solidFill>
                <a:schemeClr val="bg1"/>
              </a:solidFill>
              <a:latin typeface="Texta Alt" panose="00000500000000000000" pitchFamily="50" charset="0"/>
            </a:endParaRPr>
          </a:p>
          <a:p>
            <a:pPr algn="ctr"/>
            <a:r>
              <a:rPr lang="es-ES" sz="1000" b="1">
                <a:solidFill>
                  <a:schemeClr val="bg1"/>
                </a:solidFill>
                <a:latin typeface="Texta Alt" panose="00000500000000000000" pitchFamily="50" charset="0"/>
              </a:rPr>
              <a:t>GUC GATE</a:t>
            </a:r>
          </a:p>
          <a:p>
            <a:pPr algn="just"/>
            <a:endParaRPr lang="es-ES" sz="1000">
              <a:solidFill>
                <a:schemeClr val="bg1"/>
              </a:solidFill>
              <a:latin typeface="Texta Alt" panose="00000500000000000000" pitchFamily="50" charset="0"/>
            </a:endParaRPr>
          </a:p>
          <a:p>
            <a:pPr algn="just"/>
            <a:r>
              <a:rPr lang="es-ES" sz="1000">
                <a:solidFill>
                  <a:schemeClr val="bg1"/>
                </a:solidFill>
                <a:latin typeface="Texta Alt" panose="00000500000000000000" pitchFamily="50" charset="0"/>
              </a:rPr>
              <a:t>Canal de comunicación bidireccional con una Base de datos MySQL que permite comunicarse con otras aplicaciones para servir registros a una campaña de GUC</a:t>
            </a:r>
          </a:p>
        </p:txBody>
      </p:sp>
      <p:sp>
        <p:nvSpPr>
          <p:cNvPr id="24" name="CuadroTexto 23">
            <a:extLst>
              <a:ext uri="{FF2B5EF4-FFF2-40B4-BE49-F238E27FC236}">
                <a16:creationId xmlns:a16="http://schemas.microsoft.com/office/drawing/2014/main" id="{F51BFC90-2471-5F57-8B99-30FF44739282}"/>
              </a:ext>
            </a:extLst>
          </p:cNvPr>
          <p:cNvSpPr txBox="1"/>
          <p:nvPr/>
        </p:nvSpPr>
        <p:spPr>
          <a:xfrm>
            <a:off x="6411229" y="4213852"/>
            <a:ext cx="2406514" cy="861774"/>
          </a:xfrm>
          <a:prstGeom prst="rect">
            <a:avLst/>
          </a:prstGeom>
          <a:noFill/>
        </p:spPr>
        <p:txBody>
          <a:bodyPr wrap="square" rtlCol="0">
            <a:spAutoFit/>
          </a:bodyPr>
          <a:lstStyle/>
          <a:p>
            <a:pPr algn="ctr"/>
            <a:endParaRPr lang="es-ES" sz="1000" b="1">
              <a:solidFill>
                <a:schemeClr val="bg1"/>
              </a:solidFill>
              <a:latin typeface="Texta Alt" panose="00000500000000000000" pitchFamily="50" charset="0"/>
            </a:endParaRPr>
          </a:p>
          <a:p>
            <a:pPr algn="ctr"/>
            <a:r>
              <a:rPr lang="es-ES" sz="1000" b="1">
                <a:solidFill>
                  <a:schemeClr val="bg1"/>
                </a:solidFill>
                <a:latin typeface="Texta Alt" panose="00000500000000000000" pitchFamily="50" charset="0"/>
              </a:rPr>
              <a:t>WHATSAPP</a:t>
            </a:r>
          </a:p>
          <a:p>
            <a:pPr algn="ctr"/>
            <a:endParaRPr lang="es-ES" sz="1000" b="1">
              <a:solidFill>
                <a:schemeClr val="bg1"/>
              </a:solidFill>
              <a:latin typeface="Texta Alt" panose="00000500000000000000" pitchFamily="50" charset="0"/>
            </a:endParaRPr>
          </a:p>
          <a:p>
            <a:pPr algn="just"/>
            <a:r>
              <a:rPr lang="es-ES" sz="1000">
                <a:solidFill>
                  <a:schemeClr val="bg1"/>
                </a:solidFill>
                <a:latin typeface="Texta Alt" panose="00000500000000000000" pitchFamily="50" charset="0"/>
              </a:rPr>
              <a:t>Habilita comunicación directa con clientes mediante WhatsApp.</a:t>
            </a:r>
          </a:p>
        </p:txBody>
      </p:sp>
      <p:sp>
        <p:nvSpPr>
          <p:cNvPr id="38" name="CuadroTexto 37">
            <a:extLst>
              <a:ext uri="{FF2B5EF4-FFF2-40B4-BE49-F238E27FC236}">
                <a16:creationId xmlns:a16="http://schemas.microsoft.com/office/drawing/2014/main" id="{D387A40F-25F9-86E2-EFCE-B4A624221DFA}"/>
              </a:ext>
            </a:extLst>
          </p:cNvPr>
          <p:cNvSpPr txBox="1"/>
          <p:nvPr/>
        </p:nvSpPr>
        <p:spPr>
          <a:xfrm>
            <a:off x="1" y="709200"/>
            <a:ext cx="9906000" cy="707886"/>
          </a:xfrm>
          <a:prstGeom prst="rect">
            <a:avLst/>
          </a:prstGeom>
          <a:noFill/>
        </p:spPr>
        <p:txBody>
          <a:bodyPr wrap="square" rtlCol="0">
            <a:spAutoFit/>
          </a:bodyPr>
          <a:lstStyle/>
          <a:p>
            <a:pPr algn="ctr"/>
            <a:r>
              <a:rPr lang="es-ES" sz="2000" b="1">
                <a:latin typeface="Texta Alt Book" panose="00000400000000000000" pitchFamily="50" charset="0"/>
              </a:rPr>
              <a:t>FUNCIONALIDADES - CANAL WHATSAPP</a:t>
            </a:r>
          </a:p>
          <a:p>
            <a:pPr algn="ctr"/>
            <a:r>
              <a:rPr lang="es-ES" sz="2000" b="1">
                <a:solidFill>
                  <a:srgbClr val="1860F0"/>
                </a:solidFill>
                <a:latin typeface="Texta Alt Book" panose="00000400000000000000" pitchFamily="50" charset="0"/>
              </a:rPr>
              <a:t>ÚNICO NÚMERO, MÚLTIPLES USOS</a:t>
            </a:r>
          </a:p>
        </p:txBody>
      </p:sp>
      <p:sp>
        <p:nvSpPr>
          <p:cNvPr id="39" name="CuadroTexto 38">
            <a:extLst>
              <a:ext uri="{FF2B5EF4-FFF2-40B4-BE49-F238E27FC236}">
                <a16:creationId xmlns:a16="http://schemas.microsoft.com/office/drawing/2014/main" id="{69E7D441-EFAB-719E-A855-AB84D84E5FA3}"/>
              </a:ext>
            </a:extLst>
          </p:cNvPr>
          <p:cNvSpPr txBox="1"/>
          <p:nvPr/>
        </p:nvSpPr>
        <p:spPr>
          <a:xfrm>
            <a:off x="1845733" y="1466369"/>
            <a:ext cx="6240780" cy="307777"/>
          </a:xfrm>
          <a:prstGeom prst="rect">
            <a:avLst/>
          </a:prstGeom>
          <a:noFill/>
        </p:spPr>
        <p:txBody>
          <a:bodyPr wrap="square" rtlCol="0">
            <a:spAutoFit/>
          </a:bodyPr>
          <a:lstStyle/>
          <a:p>
            <a:pPr algn="just"/>
            <a:r>
              <a:rPr lang="es-ES" sz="1400">
                <a:latin typeface="Texta Alt Book" pitchFamily="2" charset="77"/>
              </a:rPr>
              <a:t>Con un único número se puede acceder a diversos servicios.</a:t>
            </a:r>
          </a:p>
        </p:txBody>
      </p:sp>
      <p:pic>
        <p:nvPicPr>
          <p:cNvPr id="2" name="Imagen 1" descr="Interfaz de usuario gráfica&#10;&#10;Descripción generada automáticamente con confianza media">
            <a:extLst>
              <a:ext uri="{FF2B5EF4-FFF2-40B4-BE49-F238E27FC236}">
                <a16:creationId xmlns:a16="http://schemas.microsoft.com/office/drawing/2014/main" id="{B55930D9-C121-0361-8243-821C66812837}"/>
              </a:ext>
            </a:extLst>
          </p:cNvPr>
          <p:cNvPicPr>
            <a:picLocks noChangeAspect="1"/>
          </p:cNvPicPr>
          <p:nvPr/>
        </p:nvPicPr>
        <p:blipFill rotWithShape="1">
          <a:blip r:embed="rId4"/>
          <a:srcRect l="7505" r="4106"/>
          <a:stretch/>
        </p:blipFill>
        <p:spPr>
          <a:xfrm>
            <a:off x="1466473" y="2670970"/>
            <a:ext cx="7178021" cy="1642511"/>
          </a:xfrm>
          <a:prstGeom prst="rect">
            <a:avLst/>
          </a:prstGeom>
        </p:spPr>
      </p:pic>
      <p:sp>
        <p:nvSpPr>
          <p:cNvPr id="3" name="Flecha: pentágono 2">
            <a:hlinkClick r:id="rId5" action="ppaction://hlinksldjump"/>
            <a:extLst>
              <a:ext uri="{FF2B5EF4-FFF2-40B4-BE49-F238E27FC236}">
                <a16:creationId xmlns:a16="http://schemas.microsoft.com/office/drawing/2014/main" id="{E16AE24F-79ED-3A5B-EDD0-7BF86A71B95C}"/>
              </a:ext>
            </a:extLst>
          </p:cNvPr>
          <p:cNvSpPr/>
          <p:nvPr/>
        </p:nvSpPr>
        <p:spPr>
          <a:xfrm>
            <a:off x="8266176" y="6245352"/>
            <a:ext cx="393192" cy="199932"/>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Flecha: pentágono 3">
            <a:hlinkClick r:id="rId6" action="ppaction://hlinksldjump"/>
            <a:extLst>
              <a:ext uri="{FF2B5EF4-FFF2-40B4-BE49-F238E27FC236}">
                <a16:creationId xmlns:a16="http://schemas.microsoft.com/office/drawing/2014/main" id="{442FC8A3-F552-BEEA-09F6-15A1E8875B28}"/>
              </a:ext>
            </a:extLst>
          </p:cNvPr>
          <p:cNvSpPr/>
          <p:nvPr/>
        </p:nvSpPr>
        <p:spPr>
          <a:xfrm rot="10800000">
            <a:off x="7648643" y="6244663"/>
            <a:ext cx="393192" cy="199932"/>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lipse 4">
            <a:hlinkClick r:id="rId7" action="ppaction://hlinksldjump"/>
            <a:extLst>
              <a:ext uri="{FF2B5EF4-FFF2-40B4-BE49-F238E27FC236}">
                <a16:creationId xmlns:a16="http://schemas.microsoft.com/office/drawing/2014/main" id="{C9FEF0B1-8C4F-3673-697A-1B8E3A81D141}"/>
              </a:ext>
            </a:extLst>
          </p:cNvPr>
          <p:cNvSpPr/>
          <p:nvPr/>
        </p:nvSpPr>
        <p:spPr>
          <a:xfrm>
            <a:off x="8055389" y="6248051"/>
            <a:ext cx="197233" cy="197233"/>
          </a:xfrm>
          <a:prstGeom prst="ellipse">
            <a:avLst/>
          </a:prstGeom>
          <a:gradFill flip="none" rotWithShape="1">
            <a:gsLst>
              <a:gs pos="0">
                <a:srgbClr val="CCFF99">
                  <a:shade val="30000"/>
                  <a:satMod val="115000"/>
                </a:srgbClr>
              </a:gs>
              <a:gs pos="50000">
                <a:srgbClr val="CCFF99">
                  <a:shade val="67500"/>
                  <a:satMod val="115000"/>
                </a:srgbClr>
              </a:gs>
              <a:gs pos="100000">
                <a:srgbClr val="CCFF99">
                  <a:shade val="100000"/>
                  <a:satMod val="115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0570160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20FC5-9757-40C8-26E7-3FA9ADA46B9B}"/>
            </a:ext>
          </a:extLst>
        </p:cNvPr>
        <p:cNvGrpSpPr/>
        <p:nvPr/>
      </p:nvGrpSpPr>
      <p:grpSpPr>
        <a:xfrm>
          <a:off x="0" y="0"/>
          <a:ext cx="0" cy="0"/>
          <a:chOff x="0" y="0"/>
          <a:chExt cx="0" cy="0"/>
        </a:xfrm>
      </p:grpSpPr>
      <p:pic>
        <p:nvPicPr>
          <p:cNvPr id="3" name="Imagen 2" descr="Interfaz de usuario gráfica, Texto, Aplicación, Correo electrónico&#10;&#10;Descripción generada automáticamente">
            <a:hlinkClick r:id="rId2"/>
            <a:extLst>
              <a:ext uri="{FF2B5EF4-FFF2-40B4-BE49-F238E27FC236}">
                <a16:creationId xmlns:a16="http://schemas.microsoft.com/office/drawing/2014/main" id="{2DF9875F-3B73-F8AF-89FF-673732285418}"/>
              </a:ext>
            </a:extLst>
          </p:cNvPr>
          <p:cNvPicPr>
            <a:picLocks noChangeAspect="1"/>
          </p:cNvPicPr>
          <p:nvPr/>
        </p:nvPicPr>
        <p:blipFill>
          <a:blip r:embed="rId3"/>
          <a:stretch>
            <a:fillRect/>
          </a:stretch>
        </p:blipFill>
        <p:spPr>
          <a:xfrm>
            <a:off x="551611" y="1953188"/>
            <a:ext cx="2758446" cy="1797336"/>
          </a:xfrm>
          <a:prstGeom prst="rect">
            <a:avLst/>
          </a:prstGeom>
        </p:spPr>
      </p:pic>
      <p:sp>
        <p:nvSpPr>
          <p:cNvPr id="13" name="Marcador de número de diapositiva 1">
            <a:extLst>
              <a:ext uri="{FF2B5EF4-FFF2-40B4-BE49-F238E27FC236}">
                <a16:creationId xmlns:a16="http://schemas.microsoft.com/office/drawing/2014/main" id="{675DA713-825A-1992-594B-C08BB9F6DB63}"/>
              </a:ext>
            </a:extLst>
          </p:cNvPr>
          <p:cNvSpPr>
            <a:spLocks noGrp="1"/>
          </p:cNvSpPr>
          <p:nvPr>
            <p:ph type="sldNum" sz="quarter" idx="12"/>
          </p:nvPr>
        </p:nvSpPr>
        <p:spPr>
          <a:xfrm>
            <a:off x="9492439" y="6608999"/>
            <a:ext cx="479426" cy="365125"/>
          </a:xfrm>
        </p:spPr>
        <p:txBody>
          <a:bodyPr/>
          <a:lstStyle/>
          <a:p>
            <a:fld id="{B67A785B-7D4F-4E2B-A288-83329498BEF2}" type="slidenum">
              <a:rPr lang="es-ES" sz="700">
                <a:solidFill>
                  <a:schemeClr val="bg1"/>
                </a:solidFill>
              </a:rPr>
              <a:t>64</a:t>
            </a:fld>
            <a:r>
              <a:rPr lang="es-ES" sz="700">
                <a:solidFill>
                  <a:schemeClr val="bg1"/>
                </a:solidFill>
              </a:rPr>
              <a:t>/51</a:t>
            </a:r>
          </a:p>
        </p:txBody>
      </p:sp>
      <p:grpSp>
        <p:nvGrpSpPr>
          <p:cNvPr id="18" name="Grupo 17">
            <a:extLst>
              <a:ext uri="{FF2B5EF4-FFF2-40B4-BE49-F238E27FC236}">
                <a16:creationId xmlns:a16="http://schemas.microsoft.com/office/drawing/2014/main" id="{1F10ED61-D2AE-012D-1561-E877CF1D4493}"/>
              </a:ext>
            </a:extLst>
          </p:cNvPr>
          <p:cNvGrpSpPr/>
          <p:nvPr/>
        </p:nvGrpSpPr>
        <p:grpSpPr>
          <a:xfrm>
            <a:off x="0" y="328780"/>
            <a:ext cx="11090865" cy="7781959"/>
            <a:chOff x="0" y="328780"/>
            <a:chExt cx="11090865" cy="7781959"/>
          </a:xfrm>
        </p:grpSpPr>
        <p:pic>
          <p:nvPicPr>
            <p:cNvPr id="19" name="Imagen 18" descr="Icono&#10;&#10;Descripción generada automáticamente">
              <a:extLst>
                <a:ext uri="{FF2B5EF4-FFF2-40B4-BE49-F238E27FC236}">
                  <a16:creationId xmlns:a16="http://schemas.microsoft.com/office/drawing/2014/main" id="{030D2D0E-2A7E-54D7-B6CE-5E13BAAF88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grpSp>
          <p:nvGrpSpPr>
            <p:cNvPr id="20" name="Grupo 19">
              <a:extLst>
                <a:ext uri="{FF2B5EF4-FFF2-40B4-BE49-F238E27FC236}">
                  <a16:creationId xmlns:a16="http://schemas.microsoft.com/office/drawing/2014/main" id="{18BB4061-4764-C6B2-5D67-3A240C15ED23}"/>
                </a:ext>
              </a:extLst>
            </p:cNvPr>
            <p:cNvGrpSpPr/>
            <p:nvPr/>
          </p:nvGrpSpPr>
          <p:grpSpPr>
            <a:xfrm>
              <a:off x="0" y="328780"/>
              <a:ext cx="11090865" cy="7781959"/>
              <a:chOff x="0" y="328780"/>
              <a:chExt cx="11090865" cy="7781959"/>
            </a:xfrm>
          </p:grpSpPr>
          <p:sp>
            <p:nvSpPr>
              <p:cNvPr id="21" name="Marcador de número de diapositiva 1">
                <a:extLst>
                  <a:ext uri="{FF2B5EF4-FFF2-40B4-BE49-F238E27FC236}">
                    <a16:creationId xmlns:a16="http://schemas.microsoft.com/office/drawing/2014/main" id="{8595D204-D069-E8CE-CAF8-E8477E3EEB43}"/>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64</a:t>
                </a:fld>
                <a:r>
                  <a:rPr lang="es-ES" sz="1050">
                    <a:solidFill>
                      <a:srgbClr val="18191E"/>
                    </a:solidFill>
                    <a:latin typeface="Texta Alt Medium" pitchFamily="2" charset="77"/>
                  </a:rPr>
                  <a:t>/53</a:t>
                </a:r>
              </a:p>
            </p:txBody>
          </p:sp>
          <p:grpSp>
            <p:nvGrpSpPr>
              <p:cNvPr id="22" name="Grupo 21">
                <a:extLst>
                  <a:ext uri="{FF2B5EF4-FFF2-40B4-BE49-F238E27FC236}">
                    <a16:creationId xmlns:a16="http://schemas.microsoft.com/office/drawing/2014/main" id="{60F12FE9-7DC9-C3C3-0D55-853B037D2290}"/>
                  </a:ext>
                </a:extLst>
              </p:cNvPr>
              <p:cNvGrpSpPr/>
              <p:nvPr/>
            </p:nvGrpSpPr>
            <p:grpSpPr>
              <a:xfrm>
                <a:off x="0" y="328780"/>
                <a:ext cx="11090865" cy="7781959"/>
                <a:chOff x="0" y="328780"/>
                <a:chExt cx="11090865" cy="7781959"/>
              </a:xfrm>
            </p:grpSpPr>
            <p:grpSp>
              <p:nvGrpSpPr>
                <p:cNvPr id="23" name="Grupo 22">
                  <a:extLst>
                    <a:ext uri="{FF2B5EF4-FFF2-40B4-BE49-F238E27FC236}">
                      <a16:creationId xmlns:a16="http://schemas.microsoft.com/office/drawing/2014/main" id="{2C6DBB9E-BBF0-189E-4966-9CB4A9CDCF38}"/>
                    </a:ext>
                  </a:extLst>
                </p:cNvPr>
                <p:cNvGrpSpPr/>
                <p:nvPr/>
              </p:nvGrpSpPr>
              <p:grpSpPr>
                <a:xfrm>
                  <a:off x="252000" y="328780"/>
                  <a:ext cx="9440664" cy="6204139"/>
                  <a:chOff x="252000" y="328780"/>
                  <a:chExt cx="9440664" cy="6204139"/>
                </a:xfrm>
              </p:grpSpPr>
              <p:sp>
                <p:nvSpPr>
                  <p:cNvPr id="41" name="Rectángulo 40">
                    <a:extLst>
                      <a:ext uri="{FF2B5EF4-FFF2-40B4-BE49-F238E27FC236}">
                        <a16:creationId xmlns:a16="http://schemas.microsoft.com/office/drawing/2014/main" id="{4BFFB065-1452-EC1B-974F-0F20AB0FE243}"/>
                      </a:ext>
                    </a:extLst>
                  </p:cNvPr>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2" name="Rectángulo 41">
                    <a:extLst>
                      <a:ext uri="{FF2B5EF4-FFF2-40B4-BE49-F238E27FC236}">
                        <a16:creationId xmlns:a16="http://schemas.microsoft.com/office/drawing/2014/main" id="{18236A1C-6D07-E77F-A1A0-E9E489F8B211}"/>
                      </a:ext>
                    </a:extLst>
                  </p:cNvPr>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3" name="Rectángulo 42">
                    <a:extLst>
                      <a:ext uri="{FF2B5EF4-FFF2-40B4-BE49-F238E27FC236}">
                        <a16:creationId xmlns:a16="http://schemas.microsoft.com/office/drawing/2014/main" id="{48AC7838-8D57-E8E6-6D4C-FCCD2F504EAC}"/>
                      </a:ext>
                    </a:extLst>
                  </p:cNvPr>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4" name="Rectángulo 43">
                    <a:extLst>
                      <a:ext uri="{FF2B5EF4-FFF2-40B4-BE49-F238E27FC236}">
                        <a16:creationId xmlns:a16="http://schemas.microsoft.com/office/drawing/2014/main" id="{24249FBF-9C80-EC44-2C99-50C8E015B3C5}"/>
                      </a:ext>
                    </a:extLst>
                  </p:cNvPr>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26" name="Imagen 25" descr="Dibujo de la tierra desde el espacio&#10;&#10;Descripción generada automáticamente con confianza baja">
                  <a:extLst>
                    <a:ext uri="{FF2B5EF4-FFF2-40B4-BE49-F238E27FC236}">
                      <a16:creationId xmlns:a16="http://schemas.microsoft.com/office/drawing/2014/main" id="{B180B0F6-E0D6-2556-5FE0-AA1FBDCB4D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40" name="CuadroTexto 39">
                  <a:extLst>
                    <a:ext uri="{FF2B5EF4-FFF2-40B4-BE49-F238E27FC236}">
                      <a16:creationId xmlns:a16="http://schemas.microsoft.com/office/drawing/2014/main" id="{324F408F-0F1B-3671-D12C-3D3149C261D5}"/>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grpSp>
      </p:grpSp>
      <p:sp>
        <p:nvSpPr>
          <p:cNvPr id="38" name="CuadroTexto 37">
            <a:extLst>
              <a:ext uri="{FF2B5EF4-FFF2-40B4-BE49-F238E27FC236}">
                <a16:creationId xmlns:a16="http://schemas.microsoft.com/office/drawing/2014/main" id="{D387A40F-25F9-86E2-EFCE-B4A624221DFA}"/>
              </a:ext>
            </a:extLst>
          </p:cNvPr>
          <p:cNvSpPr txBox="1"/>
          <p:nvPr/>
        </p:nvSpPr>
        <p:spPr>
          <a:xfrm>
            <a:off x="1" y="709200"/>
            <a:ext cx="9906000" cy="707886"/>
          </a:xfrm>
          <a:prstGeom prst="rect">
            <a:avLst/>
          </a:prstGeom>
          <a:noFill/>
        </p:spPr>
        <p:txBody>
          <a:bodyPr wrap="square" rtlCol="0">
            <a:spAutoFit/>
          </a:bodyPr>
          <a:lstStyle/>
          <a:p>
            <a:pPr algn="ctr"/>
            <a:r>
              <a:rPr lang="es-ES" sz="2000" b="1">
                <a:latin typeface="Texta Alt Book" panose="00000400000000000000" pitchFamily="50" charset="0"/>
              </a:rPr>
              <a:t>FUNCIONALIDADES - CANAL WHATSAPP</a:t>
            </a:r>
          </a:p>
          <a:p>
            <a:pPr algn="ctr"/>
            <a:r>
              <a:rPr lang="es-ES" sz="2000" b="1">
                <a:solidFill>
                  <a:srgbClr val="1860F0"/>
                </a:solidFill>
                <a:latin typeface="Texta Alt Book" panose="00000400000000000000" pitchFamily="50" charset="0"/>
              </a:rPr>
              <a:t>LANDING PAGE – ENTRADA DE CONTACTOS</a:t>
            </a:r>
          </a:p>
        </p:txBody>
      </p:sp>
      <p:sp>
        <p:nvSpPr>
          <p:cNvPr id="39" name="CuadroTexto 38">
            <a:extLst>
              <a:ext uri="{FF2B5EF4-FFF2-40B4-BE49-F238E27FC236}">
                <a16:creationId xmlns:a16="http://schemas.microsoft.com/office/drawing/2014/main" id="{69E7D441-EFAB-719E-A855-AB84D84E5FA3}"/>
              </a:ext>
            </a:extLst>
          </p:cNvPr>
          <p:cNvSpPr txBox="1"/>
          <p:nvPr/>
        </p:nvSpPr>
        <p:spPr>
          <a:xfrm>
            <a:off x="1845733" y="1466369"/>
            <a:ext cx="6240780" cy="307777"/>
          </a:xfrm>
          <a:prstGeom prst="rect">
            <a:avLst/>
          </a:prstGeom>
          <a:noFill/>
        </p:spPr>
        <p:txBody>
          <a:bodyPr wrap="square" rtlCol="0">
            <a:spAutoFit/>
          </a:bodyPr>
          <a:lstStyle/>
          <a:p>
            <a:pPr algn="just"/>
            <a:r>
              <a:rPr lang="es-ES" sz="1400">
                <a:latin typeface="Texta Alt Book" pitchFamily="2" charset="77"/>
              </a:rPr>
              <a:t>Accede a todas tus campañas con un solo número.</a:t>
            </a:r>
          </a:p>
        </p:txBody>
      </p:sp>
      <p:pic>
        <p:nvPicPr>
          <p:cNvPr id="4" name="Imagen 3" descr="Interfaz de usuario gráfica, Texto, Aplicación&#10;&#10;Descripción generada automáticamente">
            <a:extLst>
              <a:ext uri="{FF2B5EF4-FFF2-40B4-BE49-F238E27FC236}">
                <a16:creationId xmlns:a16="http://schemas.microsoft.com/office/drawing/2014/main" id="{CA195698-B929-4CE2-7E9D-844CDD3754C5}"/>
              </a:ext>
            </a:extLst>
          </p:cNvPr>
          <p:cNvPicPr>
            <a:picLocks noChangeAspect="1"/>
          </p:cNvPicPr>
          <p:nvPr/>
        </p:nvPicPr>
        <p:blipFill rotWithShape="1">
          <a:blip r:embed="rId6"/>
          <a:srcRect l="4793" r="7363"/>
          <a:stretch/>
        </p:blipFill>
        <p:spPr>
          <a:xfrm>
            <a:off x="551611" y="5085271"/>
            <a:ext cx="5951221" cy="1057966"/>
          </a:xfrm>
          <a:prstGeom prst="rect">
            <a:avLst/>
          </a:prstGeom>
        </p:spPr>
      </p:pic>
      <p:sp>
        <p:nvSpPr>
          <p:cNvPr id="5" name="Rectángulo 4">
            <a:extLst>
              <a:ext uri="{FF2B5EF4-FFF2-40B4-BE49-F238E27FC236}">
                <a16:creationId xmlns:a16="http://schemas.microsoft.com/office/drawing/2014/main" id="{8AF4CCF4-9F69-28FF-D687-D6FD416B950E}"/>
              </a:ext>
            </a:extLst>
          </p:cNvPr>
          <p:cNvSpPr/>
          <p:nvPr/>
        </p:nvSpPr>
        <p:spPr>
          <a:xfrm>
            <a:off x="792956" y="3333750"/>
            <a:ext cx="235744" cy="2333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CuadroTexto 13">
            <a:extLst>
              <a:ext uri="{FF2B5EF4-FFF2-40B4-BE49-F238E27FC236}">
                <a16:creationId xmlns:a16="http://schemas.microsoft.com/office/drawing/2014/main" id="{C7FC9D68-DF1D-F531-2CCD-7ECC0CA62F6B}"/>
              </a:ext>
            </a:extLst>
          </p:cNvPr>
          <p:cNvSpPr txBox="1"/>
          <p:nvPr/>
        </p:nvSpPr>
        <p:spPr>
          <a:xfrm>
            <a:off x="2497147" y="4829335"/>
            <a:ext cx="2335901" cy="307777"/>
          </a:xfrm>
          <a:prstGeom prst="rect">
            <a:avLst/>
          </a:prstGeom>
          <a:noFill/>
        </p:spPr>
        <p:txBody>
          <a:bodyPr wrap="square" rtlCol="0">
            <a:spAutoFit/>
          </a:bodyPr>
          <a:lstStyle/>
          <a:p>
            <a:pPr algn="just"/>
            <a:r>
              <a:rPr lang="es-ES" sz="1400">
                <a:latin typeface="Texta Alt Book" pitchFamily="2" charset="77"/>
              </a:rPr>
              <a:t>Enrutamiento directo a GUC.</a:t>
            </a:r>
          </a:p>
        </p:txBody>
      </p:sp>
      <p:pic>
        <p:nvPicPr>
          <p:cNvPr id="15" name="Imagen 14" descr="Interfaz de usuario gráfica, Texto, Aplicación, Correo electrónico, Teams&#10;&#10;Descripción generada automáticamente">
            <a:extLst>
              <a:ext uri="{FF2B5EF4-FFF2-40B4-BE49-F238E27FC236}">
                <a16:creationId xmlns:a16="http://schemas.microsoft.com/office/drawing/2014/main" id="{D7415AB8-3E10-F08C-EF0D-10B416571EBB}"/>
              </a:ext>
            </a:extLst>
          </p:cNvPr>
          <p:cNvPicPr>
            <a:picLocks noChangeAspect="1"/>
          </p:cNvPicPr>
          <p:nvPr/>
        </p:nvPicPr>
        <p:blipFill rotWithShape="1">
          <a:blip r:embed="rId7"/>
          <a:srcRect l="1882" t="3893" r="1513" b="2946"/>
          <a:stretch/>
        </p:blipFill>
        <p:spPr>
          <a:xfrm>
            <a:off x="6039062" y="1976147"/>
            <a:ext cx="2954619" cy="1632032"/>
          </a:xfrm>
          <a:prstGeom prst="rect">
            <a:avLst/>
          </a:prstGeom>
          <a:ln>
            <a:solidFill>
              <a:srgbClr val="D92962"/>
            </a:solidFill>
          </a:ln>
        </p:spPr>
      </p:pic>
      <p:pic>
        <p:nvPicPr>
          <p:cNvPr id="16" name="Imagen 15" descr="Interfaz de usuario gráfica, Texto, Aplicación&#10;&#10;Descripción generada automáticamente">
            <a:extLst>
              <a:ext uri="{FF2B5EF4-FFF2-40B4-BE49-F238E27FC236}">
                <a16:creationId xmlns:a16="http://schemas.microsoft.com/office/drawing/2014/main" id="{F1ECCCE5-C1AF-043B-17EB-1218BDBA3C31}"/>
              </a:ext>
            </a:extLst>
          </p:cNvPr>
          <p:cNvPicPr>
            <a:picLocks noChangeAspect="1"/>
          </p:cNvPicPr>
          <p:nvPr/>
        </p:nvPicPr>
        <p:blipFill rotWithShape="1">
          <a:blip r:embed="rId8"/>
          <a:srcRect l="2223" t="8508" r="1513" b="4392"/>
          <a:stretch/>
        </p:blipFill>
        <p:spPr>
          <a:xfrm>
            <a:off x="6039061" y="3787035"/>
            <a:ext cx="2954619" cy="892796"/>
          </a:xfrm>
          <a:prstGeom prst="rect">
            <a:avLst/>
          </a:prstGeom>
          <a:ln>
            <a:solidFill>
              <a:srgbClr val="D92962"/>
            </a:solidFill>
          </a:ln>
        </p:spPr>
      </p:pic>
      <p:cxnSp>
        <p:nvCxnSpPr>
          <p:cNvPr id="31" name="Conector: angular 30">
            <a:extLst>
              <a:ext uri="{FF2B5EF4-FFF2-40B4-BE49-F238E27FC236}">
                <a16:creationId xmlns:a16="http://schemas.microsoft.com/office/drawing/2014/main" id="{100D941B-2E01-4FBB-4DBF-814EF3091DF7}"/>
              </a:ext>
            </a:extLst>
          </p:cNvPr>
          <p:cNvCxnSpPr>
            <a:cxnSpLocks/>
            <a:endCxn id="16" idx="2"/>
          </p:cNvCxnSpPr>
          <p:nvPr/>
        </p:nvCxnSpPr>
        <p:spPr>
          <a:xfrm flipV="1">
            <a:off x="6416040" y="4679831"/>
            <a:ext cx="1100331" cy="547785"/>
          </a:xfrm>
          <a:prstGeom prst="bentConnector2">
            <a:avLst/>
          </a:prstGeom>
          <a:ln w="38100">
            <a:solidFill>
              <a:srgbClr val="D92962"/>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a:extLst>
              <a:ext uri="{FF2B5EF4-FFF2-40B4-BE49-F238E27FC236}">
                <a16:creationId xmlns:a16="http://schemas.microsoft.com/office/drawing/2014/main" id="{BDD47F09-FD8C-6770-A4F0-ABE01E8AA738}"/>
              </a:ext>
            </a:extLst>
          </p:cNvPr>
          <p:cNvCxnSpPr>
            <a:stCxn id="16" idx="0"/>
            <a:endCxn id="15" idx="2"/>
          </p:cNvCxnSpPr>
          <p:nvPr/>
        </p:nvCxnSpPr>
        <p:spPr>
          <a:xfrm flipV="1">
            <a:off x="7516371" y="3608179"/>
            <a:ext cx="1" cy="178856"/>
          </a:xfrm>
          <a:prstGeom prst="straightConnector1">
            <a:avLst/>
          </a:prstGeom>
          <a:ln w="38100">
            <a:solidFill>
              <a:srgbClr val="D92962"/>
            </a:solidFill>
            <a:tailEnd type="triangle"/>
          </a:ln>
        </p:spPr>
        <p:style>
          <a:lnRef idx="1">
            <a:schemeClr val="accent1"/>
          </a:lnRef>
          <a:fillRef idx="0">
            <a:schemeClr val="accent1"/>
          </a:fillRef>
          <a:effectRef idx="0">
            <a:schemeClr val="accent1"/>
          </a:effectRef>
          <a:fontRef idx="minor">
            <a:schemeClr val="tx1"/>
          </a:fontRef>
        </p:style>
      </p:cxnSp>
      <p:pic>
        <p:nvPicPr>
          <p:cNvPr id="37" name="Imagen 36">
            <a:extLst>
              <a:ext uri="{FF2B5EF4-FFF2-40B4-BE49-F238E27FC236}">
                <a16:creationId xmlns:a16="http://schemas.microsoft.com/office/drawing/2014/main" id="{67CAFE74-F014-43FF-D802-B154BB281D38}"/>
              </a:ext>
            </a:extLst>
          </p:cNvPr>
          <p:cNvPicPr>
            <a:picLocks noChangeAspect="1"/>
          </p:cNvPicPr>
          <p:nvPr/>
        </p:nvPicPr>
        <p:blipFill rotWithShape="1">
          <a:blip r:embed="rId9"/>
          <a:srcRect l="6173" t="8700" r="20793" b="38747"/>
          <a:stretch/>
        </p:blipFill>
        <p:spPr>
          <a:xfrm>
            <a:off x="616907" y="3726425"/>
            <a:ext cx="3122333" cy="995513"/>
          </a:xfrm>
          <a:prstGeom prst="rect">
            <a:avLst/>
          </a:prstGeom>
        </p:spPr>
      </p:pic>
      <p:cxnSp>
        <p:nvCxnSpPr>
          <p:cNvPr id="46" name="Conector recto de flecha 45">
            <a:extLst>
              <a:ext uri="{FF2B5EF4-FFF2-40B4-BE49-F238E27FC236}">
                <a16:creationId xmlns:a16="http://schemas.microsoft.com/office/drawing/2014/main" id="{593D96C9-E504-484E-EB96-60AFA75F8795}"/>
              </a:ext>
            </a:extLst>
          </p:cNvPr>
          <p:cNvCxnSpPr/>
          <p:nvPr/>
        </p:nvCxnSpPr>
        <p:spPr>
          <a:xfrm>
            <a:off x="792956" y="3540771"/>
            <a:ext cx="0" cy="182561"/>
          </a:xfrm>
          <a:prstGeom prst="straightConnector1">
            <a:avLst/>
          </a:prstGeom>
          <a:ln w="38100">
            <a:solidFill>
              <a:srgbClr val="D9296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ector: angular 47">
            <a:extLst>
              <a:ext uri="{FF2B5EF4-FFF2-40B4-BE49-F238E27FC236}">
                <a16:creationId xmlns:a16="http://schemas.microsoft.com/office/drawing/2014/main" id="{2CA8CBD3-2810-C995-5844-983765B71A5E}"/>
              </a:ext>
            </a:extLst>
          </p:cNvPr>
          <p:cNvCxnSpPr>
            <a:cxnSpLocks/>
          </p:cNvCxnSpPr>
          <p:nvPr/>
        </p:nvCxnSpPr>
        <p:spPr>
          <a:xfrm rot="16200000" flipH="1">
            <a:off x="2512402" y="4301494"/>
            <a:ext cx="940988" cy="911255"/>
          </a:xfrm>
          <a:prstGeom prst="bentConnector3">
            <a:avLst>
              <a:gd name="adj1" fmla="val 100612"/>
            </a:avLst>
          </a:prstGeom>
          <a:ln w="38100">
            <a:solidFill>
              <a:srgbClr val="D92962"/>
            </a:solidFill>
            <a:tailEnd type="triangle"/>
          </a:ln>
        </p:spPr>
        <p:style>
          <a:lnRef idx="1">
            <a:schemeClr val="accent1"/>
          </a:lnRef>
          <a:fillRef idx="0">
            <a:schemeClr val="accent1"/>
          </a:fillRef>
          <a:effectRef idx="0">
            <a:schemeClr val="accent1"/>
          </a:effectRef>
          <a:fontRef idx="minor">
            <a:schemeClr val="tx1"/>
          </a:fontRef>
        </p:style>
      </p:cxnSp>
      <p:sp>
        <p:nvSpPr>
          <p:cNvPr id="2" name="Flecha: pentágono 1">
            <a:hlinkClick r:id="rId10" action="ppaction://hlinksldjump"/>
            <a:extLst>
              <a:ext uri="{FF2B5EF4-FFF2-40B4-BE49-F238E27FC236}">
                <a16:creationId xmlns:a16="http://schemas.microsoft.com/office/drawing/2014/main" id="{870CDDB0-4A8B-14AE-724E-6305FE6A4D9A}"/>
              </a:ext>
            </a:extLst>
          </p:cNvPr>
          <p:cNvSpPr/>
          <p:nvPr/>
        </p:nvSpPr>
        <p:spPr>
          <a:xfrm>
            <a:off x="8266176" y="6245352"/>
            <a:ext cx="393192" cy="199932"/>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Flecha: pentágono 5">
            <a:hlinkClick r:id="rId11" action="ppaction://hlinksldjump"/>
            <a:extLst>
              <a:ext uri="{FF2B5EF4-FFF2-40B4-BE49-F238E27FC236}">
                <a16:creationId xmlns:a16="http://schemas.microsoft.com/office/drawing/2014/main" id="{6BE40B14-2AF0-4B03-A1AA-7B28AFEB6228}"/>
              </a:ext>
            </a:extLst>
          </p:cNvPr>
          <p:cNvSpPr/>
          <p:nvPr/>
        </p:nvSpPr>
        <p:spPr>
          <a:xfrm rot="10800000">
            <a:off x="7648643" y="6244663"/>
            <a:ext cx="393192" cy="199932"/>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Elipse 6">
            <a:hlinkClick r:id="rId12" action="ppaction://hlinksldjump"/>
            <a:extLst>
              <a:ext uri="{FF2B5EF4-FFF2-40B4-BE49-F238E27FC236}">
                <a16:creationId xmlns:a16="http://schemas.microsoft.com/office/drawing/2014/main" id="{0028BE81-F751-4E3A-029A-FD9F2010415A}"/>
              </a:ext>
            </a:extLst>
          </p:cNvPr>
          <p:cNvSpPr/>
          <p:nvPr/>
        </p:nvSpPr>
        <p:spPr>
          <a:xfrm>
            <a:off x="8055389" y="6248051"/>
            <a:ext cx="197233" cy="197233"/>
          </a:xfrm>
          <a:prstGeom prst="ellipse">
            <a:avLst/>
          </a:prstGeom>
          <a:gradFill flip="none" rotWithShape="1">
            <a:gsLst>
              <a:gs pos="0">
                <a:srgbClr val="CCFF99">
                  <a:shade val="30000"/>
                  <a:satMod val="115000"/>
                </a:srgbClr>
              </a:gs>
              <a:gs pos="50000">
                <a:srgbClr val="CCFF99">
                  <a:shade val="67500"/>
                  <a:satMod val="115000"/>
                </a:srgbClr>
              </a:gs>
              <a:gs pos="100000">
                <a:srgbClr val="CCFF99">
                  <a:shade val="100000"/>
                  <a:satMod val="115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01356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20FC5-9757-40C8-26E7-3FA9ADA46B9B}"/>
            </a:ext>
          </a:extLst>
        </p:cNvPr>
        <p:cNvGrpSpPr/>
        <p:nvPr/>
      </p:nvGrpSpPr>
      <p:grpSpPr>
        <a:xfrm>
          <a:off x="0" y="0"/>
          <a:ext cx="0" cy="0"/>
          <a:chOff x="0" y="0"/>
          <a:chExt cx="0" cy="0"/>
        </a:xfrm>
      </p:grpSpPr>
      <p:pic>
        <p:nvPicPr>
          <p:cNvPr id="3" name="Imagen 2" descr="Interfaz de usuario gráfica&#10;&#10;Descripción generada automáticamente">
            <a:extLst>
              <a:ext uri="{FF2B5EF4-FFF2-40B4-BE49-F238E27FC236}">
                <a16:creationId xmlns:a16="http://schemas.microsoft.com/office/drawing/2014/main" id="{5F1DF85F-9DD9-4683-6551-18C455427515}"/>
              </a:ext>
            </a:extLst>
          </p:cNvPr>
          <p:cNvPicPr>
            <a:picLocks noChangeAspect="1"/>
          </p:cNvPicPr>
          <p:nvPr/>
        </p:nvPicPr>
        <p:blipFill>
          <a:blip r:embed="rId2"/>
          <a:stretch>
            <a:fillRect/>
          </a:stretch>
        </p:blipFill>
        <p:spPr>
          <a:xfrm>
            <a:off x="757790" y="4350844"/>
            <a:ext cx="8639612" cy="1871374"/>
          </a:xfrm>
          <a:prstGeom prst="rect">
            <a:avLst/>
          </a:prstGeom>
        </p:spPr>
      </p:pic>
      <p:sp>
        <p:nvSpPr>
          <p:cNvPr id="13" name="Marcador de número de diapositiva 1">
            <a:extLst>
              <a:ext uri="{FF2B5EF4-FFF2-40B4-BE49-F238E27FC236}">
                <a16:creationId xmlns:a16="http://schemas.microsoft.com/office/drawing/2014/main" id="{675DA713-825A-1992-594B-C08BB9F6DB63}"/>
              </a:ext>
            </a:extLst>
          </p:cNvPr>
          <p:cNvSpPr>
            <a:spLocks noGrp="1"/>
          </p:cNvSpPr>
          <p:nvPr>
            <p:ph type="sldNum" sz="quarter" idx="12"/>
          </p:nvPr>
        </p:nvSpPr>
        <p:spPr>
          <a:xfrm>
            <a:off x="9492439" y="6608999"/>
            <a:ext cx="479426" cy="365125"/>
          </a:xfrm>
        </p:spPr>
        <p:txBody>
          <a:bodyPr/>
          <a:lstStyle/>
          <a:p>
            <a:fld id="{B67A785B-7D4F-4E2B-A288-83329498BEF2}" type="slidenum">
              <a:rPr lang="es-ES" sz="700">
                <a:solidFill>
                  <a:schemeClr val="bg1"/>
                </a:solidFill>
              </a:rPr>
              <a:t>65</a:t>
            </a:fld>
            <a:r>
              <a:rPr lang="es-ES" sz="700">
                <a:solidFill>
                  <a:schemeClr val="bg1"/>
                </a:solidFill>
              </a:rPr>
              <a:t>/51</a:t>
            </a:r>
          </a:p>
        </p:txBody>
      </p:sp>
      <p:grpSp>
        <p:nvGrpSpPr>
          <p:cNvPr id="18" name="Grupo 17">
            <a:extLst>
              <a:ext uri="{FF2B5EF4-FFF2-40B4-BE49-F238E27FC236}">
                <a16:creationId xmlns:a16="http://schemas.microsoft.com/office/drawing/2014/main" id="{1F10ED61-D2AE-012D-1561-E877CF1D4493}"/>
              </a:ext>
            </a:extLst>
          </p:cNvPr>
          <p:cNvGrpSpPr/>
          <p:nvPr/>
        </p:nvGrpSpPr>
        <p:grpSpPr>
          <a:xfrm>
            <a:off x="0" y="328780"/>
            <a:ext cx="11090865" cy="7781959"/>
            <a:chOff x="0" y="328780"/>
            <a:chExt cx="11090865" cy="7781959"/>
          </a:xfrm>
        </p:grpSpPr>
        <p:pic>
          <p:nvPicPr>
            <p:cNvPr id="19" name="Imagen 18" descr="Icono&#10;&#10;Descripción generada automáticamente">
              <a:extLst>
                <a:ext uri="{FF2B5EF4-FFF2-40B4-BE49-F238E27FC236}">
                  <a16:creationId xmlns:a16="http://schemas.microsoft.com/office/drawing/2014/main" id="{030D2D0E-2A7E-54D7-B6CE-5E13BAAF88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grpSp>
          <p:nvGrpSpPr>
            <p:cNvPr id="20" name="Grupo 19">
              <a:extLst>
                <a:ext uri="{FF2B5EF4-FFF2-40B4-BE49-F238E27FC236}">
                  <a16:creationId xmlns:a16="http://schemas.microsoft.com/office/drawing/2014/main" id="{18BB4061-4764-C6B2-5D67-3A240C15ED23}"/>
                </a:ext>
              </a:extLst>
            </p:cNvPr>
            <p:cNvGrpSpPr/>
            <p:nvPr/>
          </p:nvGrpSpPr>
          <p:grpSpPr>
            <a:xfrm>
              <a:off x="0" y="328780"/>
              <a:ext cx="11090865" cy="7781959"/>
              <a:chOff x="0" y="328780"/>
              <a:chExt cx="11090865" cy="7781959"/>
            </a:xfrm>
          </p:grpSpPr>
          <p:sp>
            <p:nvSpPr>
              <p:cNvPr id="21" name="Marcador de número de diapositiva 1">
                <a:extLst>
                  <a:ext uri="{FF2B5EF4-FFF2-40B4-BE49-F238E27FC236}">
                    <a16:creationId xmlns:a16="http://schemas.microsoft.com/office/drawing/2014/main" id="{8595D204-D069-E8CE-CAF8-E8477E3EEB43}"/>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65</a:t>
                </a:fld>
                <a:r>
                  <a:rPr lang="es-ES" sz="1050">
                    <a:solidFill>
                      <a:srgbClr val="18191E"/>
                    </a:solidFill>
                    <a:latin typeface="Texta Alt Medium" pitchFamily="2" charset="77"/>
                  </a:rPr>
                  <a:t>/53</a:t>
                </a:r>
              </a:p>
            </p:txBody>
          </p:sp>
          <p:grpSp>
            <p:nvGrpSpPr>
              <p:cNvPr id="22" name="Grupo 21">
                <a:extLst>
                  <a:ext uri="{FF2B5EF4-FFF2-40B4-BE49-F238E27FC236}">
                    <a16:creationId xmlns:a16="http://schemas.microsoft.com/office/drawing/2014/main" id="{60F12FE9-7DC9-C3C3-0D55-853B037D2290}"/>
                  </a:ext>
                </a:extLst>
              </p:cNvPr>
              <p:cNvGrpSpPr/>
              <p:nvPr/>
            </p:nvGrpSpPr>
            <p:grpSpPr>
              <a:xfrm>
                <a:off x="0" y="328780"/>
                <a:ext cx="11090865" cy="7781959"/>
                <a:chOff x="0" y="328780"/>
                <a:chExt cx="11090865" cy="7781959"/>
              </a:xfrm>
            </p:grpSpPr>
            <p:grpSp>
              <p:nvGrpSpPr>
                <p:cNvPr id="23" name="Grupo 22">
                  <a:extLst>
                    <a:ext uri="{FF2B5EF4-FFF2-40B4-BE49-F238E27FC236}">
                      <a16:creationId xmlns:a16="http://schemas.microsoft.com/office/drawing/2014/main" id="{2C6DBB9E-BBF0-189E-4966-9CB4A9CDCF38}"/>
                    </a:ext>
                  </a:extLst>
                </p:cNvPr>
                <p:cNvGrpSpPr/>
                <p:nvPr/>
              </p:nvGrpSpPr>
              <p:grpSpPr>
                <a:xfrm>
                  <a:off x="252000" y="328780"/>
                  <a:ext cx="9440664" cy="6204139"/>
                  <a:chOff x="252000" y="328780"/>
                  <a:chExt cx="9440664" cy="6204139"/>
                </a:xfrm>
              </p:grpSpPr>
              <p:sp>
                <p:nvSpPr>
                  <p:cNvPr id="41" name="Rectángulo 40">
                    <a:extLst>
                      <a:ext uri="{FF2B5EF4-FFF2-40B4-BE49-F238E27FC236}">
                        <a16:creationId xmlns:a16="http://schemas.microsoft.com/office/drawing/2014/main" id="{4BFFB065-1452-EC1B-974F-0F20AB0FE243}"/>
                      </a:ext>
                    </a:extLst>
                  </p:cNvPr>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2" name="Rectángulo 41">
                    <a:extLst>
                      <a:ext uri="{FF2B5EF4-FFF2-40B4-BE49-F238E27FC236}">
                        <a16:creationId xmlns:a16="http://schemas.microsoft.com/office/drawing/2014/main" id="{18236A1C-6D07-E77F-A1A0-E9E489F8B211}"/>
                      </a:ext>
                    </a:extLst>
                  </p:cNvPr>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3" name="Rectángulo 42">
                    <a:extLst>
                      <a:ext uri="{FF2B5EF4-FFF2-40B4-BE49-F238E27FC236}">
                        <a16:creationId xmlns:a16="http://schemas.microsoft.com/office/drawing/2014/main" id="{48AC7838-8D57-E8E6-6D4C-FCCD2F504EAC}"/>
                      </a:ext>
                    </a:extLst>
                  </p:cNvPr>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4" name="Rectángulo 43">
                    <a:extLst>
                      <a:ext uri="{FF2B5EF4-FFF2-40B4-BE49-F238E27FC236}">
                        <a16:creationId xmlns:a16="http://schemas.microsoft.com/office/drawing/2014/main" id="{24249FBF-9C80-EC44-2C99-50C8E015B3C5}"/>
                      </a:ext>
                    </a:extLst>
                  </p:cNvPr>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26" name="Imagen 25" descr="Dibujo de la tierra desde el espacio&#10;&#10;Descripción generada automáticamente con confianza baja">
                  <a:extLst>
                    <a:ext uri="{FF2B5EF4-FFF2-40B4-BE49-F238E27FC236}">
                      <a16:creationId xmlns:a16="http://schemas.microsoft.com/office/drawing/2014/main" id="{B180B0F6-E0D6-2556-5FE0-AA1FBDCB4D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40" name="CuadroTexto 39">
                  <a:extLst>
                    <a:ext uri="{FF2B5EF4-FFF2-40B4-BE49-F238E27FC236}">
                      <a16:creationId xmlns:a16="http://schemas.microsoft.com/office/drawing/2014/main" id="{324F408F-0F1B-3671-D12C-3D3149C261D5}"/>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grpSp>
      </p:grpSp>
      <p:sp>
        <p:nvSpPr>
          <p:cNvPr id="38" name="CuadroTexto 37">
            <a:extLst>
              <a:ext uri="{FF2B5EF4-FFF2-40B4-BE49-F238E27FC236}">
                <a16:creationId xmlns:a16="http://schemas.microsoft.com/office/drawing/2014/main" id="{D387A40F-25F9-86E2-EFCE-B4A624221DFA}"/>
              </a:ext>
            </a:extLst>
          </p:cNvPr>
          <p:cNvSpPr txBox="1"/>
          <p:nvPr/>
        </p:nvSpPr>
        <p:spPr>
          <a:xfrm>
            <a:off x="1" y="709200"/>
            <a:ext cx="9906000" cy="1015663"/>
          </a:xfrm>
          <a:prstGeom prst="rect">
            <a:avLst/>
          </a:prstGeom>
          <a:noFill/>
        </p:spPr>
        <p:txBody>
          <a:bodyPr wrap="square" rtlCol="0">
            <a:spAutoFit/>
          </a:bodyPr>
          <a:lstStyle/>
          <a:p>
            <a:pPr algn="ctr"/>
            <a:r>
              <a:rPr lang="es-ES" sz="2000" b="1">
                <a:latin typeface="Texta Alt Book" panose="00000400000000000000" pitchFamily="50" charset="0"/>
              </a:rPr>
              <a:t>FUNCIONALIDADES - CANAL WHATSAPP</a:t>
            </a:r>
          </a:p>
          <a:p>
            <a:pPr algn="ctr"/>
            <a:r>
              <a:rPr lang="es-ES" sz="2000" b="1">
                <a:solidFill>
                  <a:srgbClr val="1860F0"/>
                </a:solidFill>
                <a:latin typeface="Texta Alt Book" panose="00000400000000000000" pitchFamily="50" charset="0"/>
              </a:rPr>
              <a:t>LANDING PAGE - BOTS  DE RESPUESTA</a:t>
            </a:r>
          </a:p>
          <a:p>
            <a:pPr algn="ctr"/>
            <a:r>
              <a:rPr lang="es-ES" sz="2000" b="1">
                <a:solidFill>
                  <a:srgbClr val="1860F0"/>
                </a:solidFill>
                <a:latin typeface="Texta Alt Book" panose="00000400000000000000" pitchFamily="50" charset="0"/>
              </a:rPr>
              <a:t>PERSONALIZABLES</a:t>
            </a:r>
          </a:p>
        </p:txBody>
      </p:sp>
      <p:pic>
        <p:nvPicPr>
          <p:cNvPr id="4" name="Imagen 3" descr="Interfaz de usuario gráfica, Texto&#10;&#10;Descripción generada automáticamente">
            <a:extLst>
              <a:ext uri="{FF2B5EF4-FFF2-40B4-BE49-F238E27FC236}">
                <a16:creationId xmlns:a16="http://schemas.microsoft.com/office/drawing/2014/main" id="{4BD3636D-7876-BCE0-F3CB-4418F3D1B161}"/>
              </a:ext>
            </a:extLst>
          </p:cNvPr>
          <p:cNvPicPr>
            <a:picLocks noChangeAspect="1"/>
          </p:cNvPicPr>
          <p:nvPr/>
        </p:nvPicPr>
        <p:blipFill rotWithShape="1">
          <a:blip r:embed="rId5"/>
          <a:srcRect l="2516" t="4765" r="2360" b="2423"/>
          <a:stretch/>
        </p:blipFill>
        <p:spPr>
          <a:xfrm>
            <a:off x="3262382" y="1966953"/>
            <a:ext cx="3383348" cy="2266574"/>
          </a:xfrm>
          <a:prstGeom prst="rect">
            <a:avLst/>
          </a:prstGeom>
        </p:spPr>
      </p:pic>
      <p:sp>
        <p:nvSpPr>
          <p:cNvPr id="9" name="Rectángulo 8">
            <a:extLst>
              <a:ext uri="{FF2B5EF4-FFF2-40B4-BE49-F238E27FC236}">
                <a16:creationId xmlns:a16="http://schemas.microsoft.com/office/drawing/2014/main" id="{8F316994-1B85-33CB-54E9-67F383B43D84}"/>
              </a:ext>
            </a:extLst>
          </p:cNvPr>
          <p:cNvSpPr/>
          <p:nvPr/>
        </p:nvSpPr>
        <p:spPr>
          <a:xfrm>
            <a:off x="1448554" y="5286531"/>
            <a:ext cx="1874068" cy="86226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14" name="Conector: angular 13">
            <a:extLst>
              <a:ext uri="{FF2B5EF4-FFF2-40B4-BE49-F238E27FC236}">
                <a16:creationId xmlns:a16="http://schemas.microsoft.com/office/drawing/2014/main" id="{3C704EE0-5CE4-E510-8824-9D40AD9CFE1A}"/>
              </a:ext>
            </a:extLst>
          </p:cNvPr>
          <p:cNvCxnSpPr>
            <a:cxnSpLocks/>
            <a:stCxn id="4" idx="1"/>
            <a:endCxn id="25" idx="1"/>
          </p:cNvCxnSpPr>
          <p:nvPr/>
        </p:nvCxnSpPr>
        <p:spPr>
          <a:xfrm rot="10800000" flipV="1">
            <a:off x="1448554" y="3100239"/>
            <a:ext cx="1813828" cy="2642941"/>
          </a:xfrm>
          <a:prstGeom prst="bentConnector3">
            <a:avLst>
              <a:gd name="adj1" fmla="val 148541"/>
            </a:avLst>
          </a:prstGeom>
          <a:ln w="38100">
            <a:solidFill>
              <a:srgbClr val="D92962"/>
            </a:solidFill>
            <a:tailEnd type="triangle"/>
          </a:ln>
        </p:spPr>
        <p:style>
          <a:lnRef idx="1">
            <a:schemeClr val="accent1"/>
          </a:lnRef>
          <a:fillRef idx="0">
            <a:schemeClr val="accent1"/>
          </a:fillRef>
          <a:effectRef idx="0">
            <a:schemeClr val="accent1"/>
          </a:effectRef>
          <a:fontRef idx="minor">
            <a:schemeClr val="tx1"/>
          </a:fontRef>
        </p:style>
      </p:cxnSp>
      <p:sp>
        <p:nvSpPr>
          <p:cNvPr id="15" name="Rectángulo 14">
            <a:extLst>
              <a:ext uri="{FF2B5EF4-FFF2-40B4-BE49-F238E27FC236}">
                <a16:creationId xmlns:a16="http://schemas.microsoft.com/office/drawing/2014/main" id="{0C442E93-7165-91A1-2ED9-9AEC195FBD09}"/>
              </a:ext>
            </a:extLst>
          </p:cNvPr>
          <p:cNvSpPr/>
          <p:nvPr/>
        </p:nvSpPr>
        <p:spPr>
          <a:xfrm>
            <a:off x="1448554" y="5246781"/>
            <a:ext cx="1874068" cy="9754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Rectángulo 24">
            <a:extLst>
              <a:ext uri="{FF2B5EF4-FFF2-40B4-BE49-F238E27FC236}">
                <a16:creationId xmlns:a16="http://schemas.microsoft.com/office/drawing/2014/main" id="{26F83EA5-EE3F-7F2E-6BD0-5CFAD979529F}"/>
              </a:ext>
            </a:extLst>
          </p:cNvPr>
          <p:cNvSpPr/>
          <p:nvPr/>
        </p:nvSpPr>
        <p:spPr>
          <a:xfrm>
            <a:off x="1448554" y="5337561"/>
            <a:ext cx="1874068" cy="8112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Flecha: pentágono 1">
            <a:hlinkClick r:id="rId6" action="ppaction://hlinksldjump"/>
            <a:extLst>
              <a:ext uri="{FF2B5EF4-FFF2-40B4-BE49-F238E27FC236}">
                <a16:creationId xmlns:a16="http://schemas.microsoft.com/office/drawing/2014/main" id="{46B01A70-F023-1391-24A5-1E6212BAE088}"/>
              </a:ext>
            </a:extLst>
          </p:cNvPr>
          <p:cNvSpPr/>
          <p:nvPr/>
        </p:nvSpPr>
        <p:spPr>
          <a:xfrm>
            <a:off x="8266176" y="6245352"/>
            <a:ext cx="393192" cy="199932"/>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lecha: pentágono 4">
            <a:hlinkClick r:id="rId7" action="ppaction://hlinksldjump"/>
            <a:extLst>
              <a:ext uri="{FF2B5EF4-FFF2-40B4-BE49-F238E27FC236}">
                <a16:creationId xmlns:a16="http://schemas.microsoft.com/office/drawing/2014/main" id="{79C3AF5B-FFC7-03B7-5C00-2DF4EB09726A}"/>
              </a:ext>
            </a:extLst>
          </p:cNvPr>
          <p:cNvSpPr/>
          <p:nvPr/>
        </p:nvSpPr>
        <p:spPr>
          <a:xfrm rot="10800000">
            <a:off x="7648643" y="6244663"/>
            <a:ext cx="393192" cy="199932"/>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Elipse 5">
            <a:hlinkClick r:id="rId8" action="ppaction://hlinksldjump"/>
            <a:extLst>
              <a:ext uri="{FF2B5EF4-FFF2-40B4-BE49-F238E27FC236}">
                <a16:creationId xmlns:a16="http://schemas.microsoft.com/office/drawing/2014/main" id="{98F124B9-374E-18CA-4A1E-FBC43CF6FBC8}"/>
              </a:ext>
            </a:extLst>
          </p:cNvPr>
          <p:cNvSpPr/>
          <p:nvPr/>
        </p:nvSpPr>
        <p:spPr>
          <a:xfrm>
            <a:off x="8055389" y="6248051"/>
            <a:ext cx="197233" cy="197233"/>
          </a:xfrm>
          <a:prstGeom prst="ellipse">
            <a:avLst/>
          </a:prstGeom>
          <a:gradFill flip="none" rotWithShape="1">
            <a:gsLst>
              <a:gs pos="0">
                <a:srgbClr val="CCFF99">
                  <a:shade val="30000"/>
                  <a:satMod val="115000"/>
                </a:srgbClr>
              </a:gs>
              <a:gs pos="50000">
                <a:srgbClr val="CCFF99">
                  <a:shade val="67500"/>
                  <a:satMod val="115000"/>
                </a:srgbClr>
              </a:gs>
              <a:gs pos="100000">
                <a:srgbClr val="CCFF99">
                  <a:shade val="100000"/>
                  <a:satMod val="115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7402397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20FC5-9757-40C8-26E7-3FA9ADA46B9B}"/>
            </a:ext>
          </a:extLst>
        </p:cNvPr>
        <p:cNvGrpSpPr/>
        <p:nvPr/>
      </p:nvGrpSpPr>
      <p:grpSpPr>
        <a:xfrm>
          <a:off x="0" y="0"/>
          <a:ext cx="0" cy="0"/>
          <a:chOff x="0" y="0"/>
          <a:chExt cx="0" cy="0"/>
        </a:xfrm>
      </p:grpSpPr>
      <p:sp>
        <p:nvSpPr>
          <p:cNvPr id="13" name="Marcador de número de diapositiva 1">
            <a:extLst>
              <a:ext uri="{FF2B5EF4-FFF2-40B4-BE49-F238E27FC236}">
                <a16:creationId xmlns:a16="http://schemas.microsoft.com/office/drawing/2014/main" id="{675DA713-825A-1992-594B-C08BB9F6DB63}"/>
              </a:ext>
            </a:extLst>
          </p:cNvPr>
          <p:cNvSpPr>
            <a:spLocks noGrp="1"/>
          </p:cNvSpPr>
          <p:nvPr>
            <p:ph type="sldNum" sz="quarter" idx="12"/>
          </p:nvPr>
        </p:nvSpPr>
        <p:spPr>
          <a:xfrm>
            <a:off x="9492439" y="6608999"/>
            <a:ext cx="479426" cy="365125"/>
          </a:xfrm>
        </p:spPr>
        <p:txBody>
          <a:bodyPr/>
          <a:lstStyle/>
          <a:p>
            <a:fld id="{B67A785B-7D4F-4E2B-A288-83329498BEF2}" type="slidenum">
              <a:rPr lang="es-ES" sz="700">
                <a:solidFill>
                  <a:schemeClr val="bg1"/>
                </a:solidFill>
              </a:rPr>
              <a:t>66</a:t>
            </a:fld>
            <a:r>
              <a:rPr lang="es-ES" sz="700">
                <a:solidFill>
                  <a:schemeClr val="bg1"/>
                </a:solidFill>
              </a:rPr>
              <a:t>/51</a:t>
            </a:r>
          </a:p>
        </p:txBody>
      </p:sp>
      <p:grpSp>
        <p:nvGrpSpPr>
          <p:cNvPr id="18" name="Grupo 17">
            <a:extLst>
              <a:ext uri="{FF2B5EF4-FFF2-40B4-BE49-F238E27FC236}">
                <a16:creationId xmlns:a16="http://schemas.microsoft.com/office/drawing/2014/main" id="{1F10ED61-D2AE-012D-1561-E877CF1D4493}"/>
              </a:ext>
            </a:extLst>
          </p:cNvPr>
          <p:cNvGrpSpPr/>
          <p:nvPr/>
        </p:nvGrpSpPr>
        <p:grpSpPr>
          <a:xfrm>
            <a:off x="0" y="328780"/>
            <a:ext cx="11090865" cy="7781959"/>
            <a:chOff x="0" y="328780"/>
            <a:chExt cx="11090865" cy="7781959"/>
          </a:xfrm>
        </p:grpSpPr>
        <p:pic>
          <p:nvPicPr>
            <p:cNvPr id="19" name="Imagen 18" descr="Icono&#10;&#10;Descripción generada automáticamente">
              <a:extLst>
                <a:ext uri="{FF2B5EF4-FFF2-40B4-BE49-F238E27FC236}">
                  <a16:creationId xmlns:a16="http://schemas.microsoft.com/office/drawing/2014/main" id="{030D2D0E-2A7E-54D7-B6CE-5E13BAAF8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grpSp>
          <p:nvGrpSpPr>
            <p:cNvPr id="20" name="Grupo 19">
              <a:extLst>
                <a:ext uri="{FF2B5EF4-FFF2-40B4-BE49-F238E27FC236}">
                  <a16:creationId xmlns:a16="http://schemas.microsoft.com/office/drawing/2014/main" id="{18BB4061-4764-C6B2-5D67-3A240C15ED23}"/>
                </a:ext>
              </a:extLst>
            </p:cNvPr>
            <p:cNvGrpSpPr/>
            <p:nvPr/>
          </p:nvGrpSpPr>
          <p:grpSpPr>
            <a:xfrm>
              <a:off x="0" y="328780"/>
              <a:ext cx="11090865" cy="7781959"/>
              <a:chOff x="0" y="328780"/>
              <a:chExt cx="11090865" cy="7781959"/>
            </a:xfrm>
          </p:grpSpPr>
          <p:sp>
            <p:nvSpPr>
              <p:cNvPr id="21" name="Marcador de número de diapositiva 1">
                <a:extLst>
                  <a:ext uri="{FF2B5EF4-FFF2-40B4-BE49-F238E27FC236}">
                    <a16:creationId xmlns:a16="http://schemas.microsoft.com/office/drawing/2014/main" id="{8595D204-D069-E8CE-CAF8-E8477E3EEB43}"/>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66</a:t>
                </a:fld>
                <a:r>
                  <a:rPr lang="es-ES" sz="1050">
                    <a:solidFill>
                      <a:srgbClr val="18191E"/>
                    </a:solidFill>
                    <a:latin typeface="Texta Alt Medium" pitchFamily="2" charset="77"/>
                  </a:rPr>
                  <a:t>/53</a:t>
                </a:r>
              </a:p>
            </p:txBody>
          </p:sp>
          <p:grpSp>
            <p:nvGrpSpPr>
              <p:cNvPr id="22" name="Grupo 21">
                <a:extLst>
                  <a:ext uri="{FF2B5EF4-FFF2-40B4-BE49-F238E27FC236}">
                    <a16:creationId xmlns:a16="http://schemas.microsoft.com/office/drawing/2014/main" id="{60F12FE9-7DC9-C3C3-0D55-853B037D2290}"/>
                  </a:ext>
                </a:extLst>
              </p:cNvPr>
              <p:cNvGrpSpPr/>
              <p:nvPr/>
            </p:nvGrpSpPr>
            <p:grpSpPr>
              <a:xfrm>
                <a:off x="0" y="328780"/>
                <a:ext cx="11090865" cy="7781959"/>
                <a:chOff x="0" y="328780"/>
                <a:chExt cx="11090865" cy="7781959"/>
              </a:xfrm>
            </p:grpSpPr>
            <p:grpSp>
              <p:nvGrpSpPr>
                <p:cNvPr id="23" name="Grupo 22">
                  <a:extLst>
                    <a:ext uri="{FF2B5EF4-FFF2-40B4-BE49-F238E27FC236}">
                      <a16:creationId xmlns:a16="http://schemas.microsoft.com/office/drawing/2014/main" id="{2C6DBB9E-BBF0-189E-4966-9CB4A9CDCF38}"/>
                    </a:ext>
                  </a:extLst>
                </p:cNvPr>
                <p:cNvGrpSpPr/>
                <p:nvPr/>
              </p:nvGrpSpPr>
              <p:grpSpPr>
                <a:xfrm>
                  <a:off x="252000" y="328780"/>
                  <a:ext cx="9440664" cy="6204139"/>
                  <a:chOff x="252000" y="328780"/>
                  <a:chExt cx="9440664" cy="6204139"/>
                </a:xfrm>
              </p:grpSpPr>
              <p:sp>
                <p:nvSpPr>
                  <p:cNvPr id="41" name="Rectángulo 40">
                    <a:extLst>
                      <a:ext uri="{FF2B5EF4-FFF2-40B4-BE49-F238E27FC236}">
                        <a16:creationId xmlns:a16="http://schemas.microsoft.com/office/drawing/2014/main" id="{4BFFB065-1452-EC1B-974F-0F20AB0FE243}"/>
                      </a:ext>
                    </a:extLst>
                  </p:cNvPr>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2" name="Rectángulo 41">
                    <a:extLst>
                      <a:ext uri="{FF2B5EF4-FFF2-40B4-BE49-F238E27FC236}">
                        <a16:creationId xmlns:a16="http://schemas.microsoft.com/office/drawing/2014/main" id="{18236A1C-6D07-E77F-A1A0-E9E489F8B211}"/>
                      </a:ext>
                    </a:extLst>
                  </p:cNvPr>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3" name="Rectángulo 42">
                    <a:extLst>
                      <a:ext uri="{FF2B5EF4-FFF2-40B4-BE49-F238E27FC236}">
                        <a16:creationId xmlns:a16="http://schemas.microsoft.com/office/drawing/2014/main" id="{48AC7838-8D57-E8E6-6D4C-FCCD2F504EAC}"/>
                      </a:ext>
                    </a:extLst>
                  </p:cNvPr>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4" name="Rectángulo 43">
                    <a:extLst>
                      <a:ext uri="{FF2B5EF4-FFF2-40B4-BE49-F238E27FC236}">
                        <a16:creationId xmlns:a16="http://schemas.microsoft.com/office/drawing/2014/main" id="{24249FBF-9C80-EC44-2C99-50C8E015B3C5}"/>
                      </a:ext>
                    </a:extLst>
                  </p:cNvPr>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26" name="Imagen 25" descr="Dibujo de la tierra desde el espacio&#10;&#10;Descripción generada automáticamente con confianza baja">
                  <a:extLst>
                    <a:ext uri="{FF2B5EF4-FFF2-40B4-BE49-F238E27FC236}">
                      <a16:creationId xmlns:a16="http://schemas.microsoft.com/office/drawing/2014/main" id="{B180B0F6-E0D6-2556-5FE0-AA1FBDCB4D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40" name="CuadroTexto 39">
                  <a:extLst>
                    <a:ext uri="{FF2B5EF4-FFF2-40B4-BE49-F238E27FC236}">
                      <a16:creationId xmlns:a16="http://schemas.microsoft.com/office/drawing/2014/main" id="{324F408F-0F1B-3671-D12C-3D3149C261D5}"/>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grpSp>
      </p:grpSp>
      <p:sp>
        <p:nvSpPr>
          <p:cNvPr id="38" name="CuadroTexto 37">
            <a:extLst>
              <a:ext uri="{FF2B5EF4-FFF2-40B4-BE49-F238E27FC236}">
                <a16:creationId xmlns:a16="http://schemas.microsoft.com/office/drawing/2014/main" id="{D387A40F-25F9-86E2-EFCE-B4A624221DFA}"/>
              </a:ext>
            </a:extLst>
          </p:cNvPr>
          <p:cNvSpPr txBox="1"/>
          <p:nvPr/>
        </p:nvSpPr>
        <p:spPr>
          <a:xfrm>
            <a:off x="1" y="709200"/>
            <a:ext cx="9906000" cy="1015663"/>
          </a:xfrm>
          <a:prstGeom prst="rect">
            <a:avLst/>
          </a:prstGeom>
          <a:noFill/>
        </p:spPr>
        <p:txBody>
          <a:bodyPr wrap="square" rtlCol="0">
            <a:spAutoFit/>
          </a:bodyPr>
          <a:lstStyle/>
          <a:p>
            <a:pPr algn="ctr"/>
            <a:r>
              <a:rPr lang="es-ES" sz="2000" b="1">
                <a:latin typeface="Texta Alt Book" panose="00000400000000000000" pitchFamily="50" charset="0"/>
              </a:rPr>
              <a:t>FUNCIONALIDADES - CANAL WHATSAPP</a:t>
            </a:r>
          </a:p>
          <a:p>
            <a:pPr algn="ctr"/>
            <a:r>
              <a:rPr lang="es-ES" sz="2000" b="1">
                <a:solidFill>
                  <a:srgbClr val="1860F0"/>
                </a:solidFill>
                <a:latin typeface="Texta Alt Book" panose="00000400000000000000" pitchFamily="50" charset="0"/>
              </a:rPr>
              <a:t>LANDING PAGE – MÚLTIPLES CANALES</a:t>
            </a:r>
          </a:p>
          <a:p>
            <a:pPr algn="ctr"/>
            <a:r>
              <a:rPr lang="es-ES" sz="2000" b="1">
                <a:solidFill>
                  <a:srgbClr val="1860F0"/>
                </a:solidFill>
                <a:latin typeface="Texta Alt Book" panose="00000400000000000000" pitchFamily="50" charset="0"/>
              </a:rPr>
              <a:t> EN LA RESPUESTA</a:t>
            </a:r>
          </a:p>
        </p:txBody>
      </p:sp>
      <p:pic>
        <p:nvPicPr>
          <p:cNvPr id="4" name="Imagen 3" descr="Interfaz de usuario gráfica, Texto&#10;&#10;Descripción generada automáticamente">
            <a:extLst>
              <a:ext uri="{FF2B5EF4-FFF2-40B4-BE49-F238E27FC236}">
                <a16:creationId xmlns:a16="http://schemas.microsoft.com/office/drawing/2014/main" id="{4BD3636D-7876-BCE0-F3CB-4418F3D1B161}"/>
              </a:ext>
            </a:extLst>
          </p:cNvPr>
          <p:cNvPicPr>
            <a:picLocks noChangeAspect="1"/>
          </p:cNvPicPr>
          <p:nvPr/>
        </p:nvPicPr>
        <p:blipFill rotWithShape="1">
          <a:blip r:embed="rId4"/>
          <a:srcRect l="2516" t="4765" r="2360" b="2423"/>
          <a:stretch/>
        </p:blipFill>
        <p:spPr>
          <a:xfrm>
            <a:off x="3118184" y="2161803"/>
            <a:ext cx="3383348" cy="2266574"/>
          </a:xfrm>
          <a:prstGeom prst="rect">
            <a:avLst/>
          </a:prstGeom>
        </p:spPr>
      </p:pic>
      <p:sp>
        <p:nvSpPr>
          <p:cNvPr id="9" name="Rectángulo 8">
            <a:extLst>
              <a:ext uri="{FF2B5EF4-FFF2-40B4-BE49-F238E27FC236}">
                <a16:creationId xmlns:a16="http://schemas.microsoft.com/office/drawing/2014/main" id="{8F316994-1B85-33CB-54E9-67F383B43D84}"/>
              </a:ext>
            </a:extLst>
          </p:cNvPr>
          <p:cNvSpPr/>
          <p:nvPr/>
        </p:nvSpPr>
        <p:spPr>
          <a:xfrm>
            <a:off x="1448554" y="5286531"/>
            <a:ext cx="1874068" cy="86226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Rectángulo 14">
            <a:extLst>
              <a:ext uri="{FF2B5EF4-FFF2-40B4-BE49-F238E27FC236}">
                <a16:creationId xmlns:a16="http://schemas.microsoft.com/office/drawing/2014/main" id="{0C442E93-7165-91A1-2ED9-9AEC195FBD09}"/>
              </a:ext>
            </a:extLst>
          </p:cNvPr>
          <p:cNvSpPr/>
          <p:nvPr/>
        </p:nvSpPr>
        <p:spPr>
          <a:xfrm>
            <a:off x="1448554" y="5246781"/>
            <a:ext cx="1874068" cy="9754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Rectángulo 24">
            <a:extLst>
              <a:ext uri="{FF2B5EF4-FFF2-40B4-BE49-F238E27FC236}">
                <a16:creationId xmlns:a16="http://schemas.microsoft.com/office/drawing/2014/main" id="{26F83EA5-EE3F-7F2E-6BD0-5CFAD979529F}"/>
              </a:ext>
            </a:extLst>
          </p:cNvPr>
          <p:cNvSpPr/>
          <p:nvPr/>
        </p:nvSpPr>
        <p:spPr>
          <a:xfrm>
            <a:off x="1448554" y="5337561"/>
            <a:ext cx="1874068" cy="8112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29" name="Imagen 28" descr="Interfaz de usuario gráfica, Texto, Aplicación&#10;&#10;Descripción generada automáticamente">
            <a:extLst>
              <a:ext uri="{FF2B5EF4-FFF2-40B4-BE49-F238E27FC236}">
                <a16:creationId xmlns:a16="http://schemas.microsoft.com/office/drawing/2014/main" id="{9FDFA394-CFCD-E2AE-0AB3-8F44FFBCF959}"/>
              </a:ext>
            </a:extLst>
          </p:cNvPr>
          <p:cNvPicPr>
            <a:picLocks noChangeAspect="1"/>
          </p:cNvPicPr>
          <p:nvPr/>
        </p:nvPicPr>
        <p:blipFill rotWithShape="1">
          <a:blip r:embed="rId5"/>
          <a:srcRect l="2353" t="8083" r="3644" b="18156"/>
          <a:stretch/>
        </p:blipFill>
        <p:spPr>
          <a:xfrm>
            <a:off x="2280818" y="5026291"/>
            <a:ext cx="5076185" cy="842626"/>
          </a:xfrm>
          <a:prstGeom prst="rect">
            <a:avLst/>
          </a:prstGeom>
          <a:ln>
            <a:solidFill>
              <a:srgbClr val="D92962"/>
            </a:solidFill>
          </a:ln>
        </p:spPr>
      </p:pic>
      <p:sp>
        <p:nvSpPr>
          <p:cNvPr id="2" name="Rectángulo 1">
            <a:extLst>
              <a:ext uri="{FF2B5EF4-FFF2-40B4-BE49-F238E27FC236}">
                <a16:creationId xmlns:a16="http://schemas.microsoft.com/office/drawing/2014/main" id="{58C5A402-A399-89A8-DBC7-3D2B16072946}"/>
              </a:ext>
            </a:extLst>
          </p:cNvPr>
          <p:cNvSpPr/>
          <p:nvPr/>
        </p:nvSpPr>
        <p:spPr>
          <a:xfrm>
            <a:off x="3118184" y="3895133"/>
            <a:ext cx="3400311" cy="533244"/>
          </a:xfrm>
          <a:prstGeom prst="rect">
            <a:avLst/>
          </a:prstGeom>
          <a:noFill/>
          <a:ln>
            <a:solidFill>
              <a:srgbClr val="D929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6" name="Conector recto de flecha 5">
            <a:extLst>
              <a:ext uri="{FF2B5EF4-FFF2-40B4-BE49-F238E27FC236}">
                <a16:creationId xmlns:a16="http://schemas.microsoft.com/office/drawing/2014/main" id="{349C31FE-22AA-BFFA-42C9-E876ADBD12A3}"/>
              </a:ext>
            </a:extLst>
          </p:cNvPr>
          <p:cNvCxnSpPr>
            <a:stCxn id="2" idx="2"/>
            <a:endCxn id="29" idx="0"/>
          </p:cNvCxnSpPr>
          <p:nvPr/>
        </p:nvCxnSpPr>
        <p:spPr>
          <a:xfrm>
            <a:off x="4818340" y="4428377"/>
            <a:ext cx="571" cy="597914"/>
          </a:xfrm>
          <a:prstGeom prst="straightConnector1">
            <a:avLst/>
          </a:prstGeom>
          <a:ln w="38100">
            <a:solidFill>
              <a:srgbClr val="D92962"/>
            </a:solidFill>
            <a:tailEnd type="triangle"/>
          </a:ln>
        </p:spPr>
        <p:style>
          <a:lnRef idx="1">
            <a:schemeClr val="accent1"/>
          </a:lnRef>
          <a:fillRef idx="0">
            <a:schemeClr val="accent1"/>
          </a:fillRef>
          <a:effectRef idx="0">
            <a:schemeClr val="accent1"/>
          </a:effectRef>
          <a:fontRef idx="minor">
            <a:schemeClr val="tx1"/>
          </a:fontRef>
        </p:style>
      </p:cxnSp>
      <p:sp>
        <p:nvSpPr>
          <p:cNvPr id="3" name="Flecha: pentágono 2">
            <a:hlinkClick r:id="rId6" action="ppaction://hlinksldjump"/>
            <a:extLst>
              <a:ext uri="{FF2B5EF4-FFF2-40B4-BE49-F238E27FC236}">
                <a16:creationId xmlns:a16="http://schemas.microsoft.com/office/drawing/2014/main" id="{91E261B5-4380-959A-CE39-648B6A56DDA5}"/>
              </a:ext>
            </a:extLst>
          </p:cNvPr>
          <p:cNvSpPr/>
          <p:nvPr/>
        </p:nvSpPr>
        <p:spPr>
          <a:xfrm>
            <a:off x="8266176" y="6245352"/>
            <a:ext cx="393192" cy="199932"/>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lecha: pentágono 4">
            <a:hlinkClick r:id="rId7" action="ppaction://hlinksldjump"/>
            <a:extLst>
              <a:ext uri="{FF2B5EF4-FFF2-40B4-BE49-F238E27FC236}">
                <a16:creationId xmlns:a16="http://schemas.microsoft.com/office/drawing/2014/main" id="{1B50C75F-C699-61DC-1B1B-2E39353173ED}"/>
              </a:ext>
            </a:extLst>
          </p:cNvPr>
          <p:cNvSpPr/>
          <p:nvPr/>
        </p:nvSpPr>
        <p:spPr>
          <a:xfrm rot="10800000">
            <a:off x="7648643" y="6244663"/>
            <a:ext cx="393192" cy="199932"/>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Elipse 6">
            <a:hlinkClick r:id="rId8" action="ppaction://hlinksldjump"/>
            <a:extLst>
              <a:ext uri="{FF2B5EF4-FFF2-40B4-BE49-F238E27FC236}">
                <a16:creationId xmlns:a16="http://schemas.microsoft.com/office/drawing/2014/main" id="{270E63BB-4A07-D316-6E08-A49C40760BDD}"/>
              </a:ext>
            </a:extLst>
          </p:cNvPr>
          <p:cNvSpPr/>
          <p:nvPr/>
        </p:nvSpPr>
        <p:spPr>
          <a:xfrm>
            <a:off x="8055389" y="6248051"/>
            <a:ext cx="197233" cy="197233"/>
          </a:xfrm>
          <a:prstGeom prst="ellipse">
            <a:avLst/>
          </a:prstGeom>
          <a:gradFill flip="none" rotWithShape="1">
            <a:gsLst>
              <a:gs pos="0">
                <a:srgbClr val="CCFF99">
                  <a:shade val="30000"/>
                  <a:satMod val="115000"/>
                </a:srgbClr>
              </a:gs>
              <a:gs pos="50000">
                <a:srgbClr val="CCFF99">
                  <a:shade val="67500"/>
                  <a:satMod val="115000"/>
                </a:srgbClr>
              </a:gs>
              <a:gs pos="100000">
                <a:srgbClr val="CCFF99">
                  <a:shade val="100000"/>
                  <a:satMod val="115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1692176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20FC5-9757-40C8-26E7-3FA9ADA46B9B}"/>
            </a:ext>
          </a:extLst>
        </p:cNvPr>
        <p:cNvGrpSpPr/>
        <p:nvPr/>
      </p:nvGrpSpPr>
      <p:grpSpPr>
        <a:xfrm>
          <a:off x="0" y="0"/>
          <a:ext cx="0" cy="0"/>
          <a:chOff x="0" y="0"/>
          <a:chExt cx="0" cy="0"/>
        </a:xfrm>
      </p:grpSpPr>
      <p:sp>
        <p:nvSpPr>
          <p:cNvPr id="13" name="Marcador de número de diapositiva 1">
            <a:extLst>
              <a:ext uri="{FF2B5EF4-FFF2-40B4-BE49-F238E27FC236}">
                <a16:creationId xmlns:a16="http://schemas.microsoft.com/office/drawing/2014/main" id="{675DA713-825A-1992-594B-C08BB9F6DB63}"/>
              </a:ext>
            </a:extLst>
          </p:cNvPr>
          <p:cNvSpPr>
            <a:spLocks noGrp="1"/>
          </p:cNvSpPr>
          <p:nvPr>
            <p:ph type="sldNum" sz="quarter" idx="12"/>
          </p:nvPr>
        </p:nvSpPr>
        <p:spPr>
          <a:xfrm>
            <a:off x="9492439" y="6608999"/>
            <a:ext cx="479426" cy="365125"/>
          </a:xfrm>
        </p:spPr>
        <p:txBody>
          <a:bodyPr/>
          <a:lstStyle/>
          <a:p>
            <a:fld id="{B67A785B-7D4F-4E2B-A288-83329498BEF2}" type="slidenum">
              <a:rPr lang="es-ES" sz="700">
                <a:solidFill>
                  <a:schemeClr val="bg1"/>
                </a:solidFill>
              </a:rPr>
              <a:t>67</a:t>
            </a:fld>
            <a:r>
              <a:rPr lang="es-ES" sz="700">
                <a:solidFill>
                  <a:schemeClr val="bg1"/>
                </a:solidFill>
              </a:rPr>
              <a:t>/51</a:t>
            </a:r>
          </a:p>
        </p:txBody>
      </p:sp>
      <p:grpSp>
        <p:nvGrpSpPr>
          <p:cNvPr id="18" name="Grupo 17">
            <a:extLst>
              <a:ext uri="{FF2B5EF4-FFF2-40B4-BE49-F238E27FC236}">
                <a16:creationId xmlns:a16="http://schemas.microsoft.com/office/drawing/2014/main" id="{1F10ED61-D2AE-012D-1561-E877CF1D4493}"/>
              </a:ext>
            </a:extLst>
          </p:cNvPr>
          <p:cNvGrpSpPr/>
          <p:nvPr/>
        </p:nvGrpSpPr>
        <p:grpSpPr>
          <a:xfrm>
            <a:off x="0" y="328780"/>
            <a:ext cx="11090865" cy="7781959"/>
            <a:chOff x="0" y="328780"/>
            <a:chExt cx="11090865" cy="7781959"/>
          </a:xfrm>
        </p:grpSpPr>
        <p:pic>
          <p:nvPicPr>
            <p:cNvPr id="19" name="Imagen 18" descr="Icono&#10;&#10;Descripción generada automáticamente">
              <a:extLst>
                <a:ext uri="{FF2B5EF4-FFF2-40B4-BE49-F238E27FC236}">
                  <a16:creationId xmlns:a16="http://schemas.microsoft.com/office/drawing/2014/main" id="{030D2D0E-2A7E-54D7-B6CE-5E13BAAF8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grpSp>
          <p:nvGrpSpPr>
            <p:cNvPr id="20" name="Grupo 19">
              <a:extLst>
                <a:ext uri="{FF2B5EF4-FFF2-40B4-BE49-F238E27FC236}">
                  <a16:creationId xmlns:a16="http://schemas.microsoft.com/office/drawing/2014/main" id="{18BB4061-4764-C6B2-5D67-3A240C15ED23}"/>
                </a:ext>
              </a:extLst>
            </p:cNvPr>
            <p:cNvGrpSpPr/>
            <p:nvPr/>
          </p:nvGrpSpPr>
          <p:grpSpPr>
            <a:xfrm>
              <a:off x="0" y="328780"/>
              <a:ext cx="11090865" cy="7781959"/>
              <a:chOff x="0" y="328780"/>
              <a:chExt cx="11090865" cy="7781959"/>
            </a:xfrm>
          </p:grpSpPr>
          <p:sp>
            <p:nvSpPr>
              <p:cNvPr id="21" name="Marcador de número de diapositiva 1">
                <a:extLst>
                  <a:ext uri="{FF2B5EF4-FFF2-40B4-BE49-F238E27FC236}">
                    <a16:creationId xmlns:a16="http://schemas.microsoft.com/office/drawing/2014/main" id="{8595D204-D069-E8CE-CAF8-E8477E3EEB43}"/>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67</a:t>
                </a:fld>
                <a:r>
                  <a:rPr lang="es-ES" sz="1050">
                    <a:solidFill>
                      <a:srgbClr val="18191E"/>
                    </a:solidFill>
                    <a:latin typeface="Texta Alt Medium" pitchFamily="2" charset="77"/>
                  </a:rPr>
                  <a:t>/53</a:t>
                </a:r>
              </a:p>
            </p:txBody>
          </p:sp>
          <p:grpSp>
            <p:nvGrpSpPr>
              <p:cNvPr id="22" name="Grupo 21">
                <a:extLst>
                  <a:ext uri="{FF2B5EF4-FFF2-40B4-BE49-F238E27FC236}">
                    <a16:creationId xmlns:a16="http://schemas.microsoft.com/office/drawing/2014/main" id="{60F12FE9-7DC9-C3C3-0D55-853B037D2290}"/>
                  </a:ext>
                </a:extLst>
              </p:cNvPr>
              <p:cNvGrpSpPr/>
              <p:nvPr/>
            </p:nvGrpSpPr>
            <p:grpSpPr>
              <a:xfrm>
                <a:off x="0" y="328780"/>
                <a:ext cx="11090865" cy="7781959"/>
                <a:chOff x="0" y="328780"/>
                <a:chExt cx="11090865" cy="7781959"/>
              </a:xfrm>
            </p:grpSpPr>
            <p:grpSp>
              <p:nvGrpSpPr>
                <p:cNvPr id="23" name="Grupo 22">
                  <a:extLst>
                    <a:ext uri="{FF2B5EF4-FFF2-40B4-BE49-F238E27FC236}">
                      <a16:creationId xmlns:a16="http://schemas.microsoft.com/office/drawing/2014/main" id="{2C6DBB9E-BBF0-189E-4966-9CB4A9CDCF38}"/>
                    </a:ext>
                  </a:extLst>
                </p:cNvPr>
                <p:cNvGrpSpPr/>
                <p:nvPr/>
              </p:nvGrpSpPr>
              <p:grpSpPr>
                <a:xfrm>
                  <a:off x="252000" y="328780"/>
                  <a:ext cx="9440664" cy="6204139"/>
                  <a:chOff x="252000" y="328780"/>
                  <a:chExt cx="9440664" cy="6204139"/>
                </a:xfrm>
              </p:grpSpPr>
              <p:sp>
                <p:nvSpPr>
                  <p:cNvPr id="41" name="Rectángulo 40">
                    <a:extLst>
                      <a:ext uri="{FF2B5EF4-FFF2-40B4-BE49-F238E27FC236}">
                        <a16:creationId xmlns:a16="http://schemas.microsoft.com/office/drawing/2014/main" id="{4BFFB065-1452-EC1B-974F-0F20AB0FE243}"/>
                      </a:ext>
                    </a:extLst>
                  </p:cNvPr>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2" name="Rectángulo 41">
                    <a:extLst>
                      <a:ext uri="{FF2B5EF4-FFF2-40B4-BE49-F238E27FC236}">
                        <a16:creationId xmlns:a16="http://schemas.microsoft.com/office/drawing/2014/main" id="{18236A1C-6D07-E77F-A1A0-E9E489F8B211}"/>
                      </a:ext>
                    </a:extLst>
                  </p:cNvPr>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3" name="Rectángulo 42">
                    <a:extLst>
                      <a:ext uri="{FF2B5EF4-FFF2-40B4-BE49-F238E27FC236}">
                        <a16:creationId xmlns:a16="http://schemas.microsoft.com/office/drawing/2014/main" id="{48AC7838-8D57-E8E6-6D4C-FCCD2F504EAC}"/>
                      </a:ext>
                    </a:extLst>
                  </p:cNvPr>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4" name="Rectángulo 43">
                    <a:extLst>
                      <a:ext uri="{FF2B5EF4-FFF2-40B4-BE49-F238E27FC236}">
                        <a16:creationId xmlns:a16="http://schemas.microsoft.com/office/drawing/2014/main" id="{24249FBF-9C80-EC44-2C99-50C8E015B3C5}"/>
                      </a:ext>
                    </a:extLst>
                  </p:cNvPr>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26" name="Imagen 25" descr="Dibujo de la tierra desde el espacio&#10;&#10;Descripción generada automáticamente con confianza baja">
                  <a:extLst>
                    <a:ext uri="{FF2B5EF4-FFF2-40B4-BE49-F238E27FC236}">
                      <a16:creationId xmlns:a16="http://schemas.microsoft.com/office/drawing/2014/main" id="{B180B0F6-E0D6-2556-5FE0-AA1FBDCB4D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40" name="CuadroTexto 39">
                  <a:extLst>
                    <a:ext uri="{FF2B5EF4-FFF2-40B4-BE49-F238E27FC236}">
                      <a16:creationId xmlns:a16="http://schemas.microsoft.com/office/drawing/2014/main" id="{324F408F-0F1B-3671-D12C-3D3149C261D5}"/>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grpSp>
      </p:grpSp>
      <p:sp>
        <p:nvSpPr>
          <p:cNvPr id="8" name="CuadroTexto 7">
            <a:extLst>
              <a:ext uri="{FF2B5EF4-FFF2-40B4-BE49-F238E27FC236}">
                <a16:creationId xmlns:a16="http://schemas.microsoft.com/office/drawing/2014/main" id="{BC84DE9E-D817-5792-9C6B-A0FE2210B2D9}"/>
              </a:ext>
            </a:extLst>
          </p:cNvPr>
          <p:cNvSpPr txBox="1"/>
          <p:nvPr/>
        </p:nvSpPr>
        <p:spPr>
          <a:xfrm>
            <a:off x="3712102" y="2141339"/>
            <a:ext cx="2406514" cy="1169551"/>
          </a:xfrm>
          <a:prstGeom prst="rect">
            <a:avLst/>
          </a:prstGeom>
          <a:noFill/>
        </p:spPr>
        <p:txBody>
          <a:bodyPr wrap="square" rtlCol="0">
            <a:spAutoFit/>
          </a:bodyPr>
          <a:lstStyle/>
          <a:p>
            <a:pPr algn="ctr"/>
            <a:endParaRPr lang="es-ES" sz="1000" b="1">
              <a:solidFill>
                <a:schemeClr val="bg1"/>
              </a:solidFill>
              <a:latin typeface="Texta Alt" panose="00000500000000000000" pitchFamily="50" charset="0"/>
            </a:endParaRPr>
          </a:p>
          <a:p>
            <a:pPr algn="ctr"/>
            <a:r>
              <a:rPr lang="es-ES" sz="1000" b="1">
                <a:solidFill>
                  <a:schemeClr val="bg1"/>
                </a:solidFill>
                <a:latin typeface="Texta Alt" panose="00000500000000000000" pitchFamily="50" charset="0"/>
              </a:rPr>
              <a:t>GUC GATE</a:t>
            </a:r>
          </a:p>
          <a:p>
            <a:pPr algn="just"/>
            <a:endParaRPr lang="es-ES" sz="1000">
              <a:solidFill>
                <a:schemeClr val="bg1"/>
              </a:solidFill>
              <a:latin typeface="Texta Alt" panose="00000500000000000000" pitchFamily="50" charset="0"/>
            </a:endParaRPr>
          </a:p>
          <a:p>
            <a:pPr algn="just"/>
            <a:r>
              <a:rPr lang="es-ES" sz="1000">
                <a:solidFill>
                  <a:schemeClr val="bg1"/>
                </a:solidFill>
                <a:latin typeface="Texta Alt" panose="00000500000000000000" pitchFamily="50" charset="0"/>
              </a:rPr>
              <a:t>Canal de comunicación bidireccional con una Base de datos MySQL que permite comunicarse con otras aplicaciones para servir registros a una campaña de GUC</a:t>
            </a:r>
          </a:p>
        </p:txBody>
      </p:sp>
      <p:sp>
        <p:nvSpPr>
          <p:cNvPr id="24" name="CuadroTexto 23">
            <a:extLst>
              <a:ext uri="{FF2B5EF4-FFF2-40B4-BE49-F238E27FC236}">
                <a16:creationId xmlns:a16="http://schemas.microsoft.com/office/drawing/2014/main" id="{F51BFC90-2471-5F57-8B99-30FF44739282}"/>
              </a:ext>
            </a:extLst>
          </p:cNvPr>
          <p:cNvSpPr txBox="1"/>
          <p:nvPr/>
        </p:nvSpPr>
        <p:spPr>
          <a:xfrm>
            <a:off x="6411229" y="4213852"/>
            <a:ext cx="2406514" cy="861774"/>
          </a:xfrm>
          <a:prstGeom prst="rect">
            <a:avLst/>
          </a:prstGeom>
          <a:noFill/>
        </p:spPr>
        <p:txBody>
          <a:bodyPr wrap="square" rtlCol="0">
            <a:spAutoFit/>
          </a:bodyPr>
          <a:lstStyle/>
          <a:p>
            <a:pPr algn="ctr"/>
            <a:endParaRPr lang="es-ES" sz="1000" b="1">
              <a:solidFill>
                <a:schemeClr val="bg1"/>
              </a:solidFill>
              <a:latin typeface="Texta Alt" panose="00000500000000000000" pitchFamily="50" charset="0"/>
            </a:endParaRPr>
          </a:p>
          <a:p>
            <a:pPr algn="ctr"/>
            <a:r>
              <a:rPr lang="es-ES" sz="1000" b="1">
                <a:solidFill>
                  <a:schemeClr val="bg1"/>
                </a:solidFill>
                <a:latin typeface="Texta Alt" panose="00000500000000000000" pitchFamily="50" charset="0"/>
              </a:rPr>
              <a:t>WHATSAPP</a:t>
            </a:r>
          </a:p>
          <a:p>
            <a:pPr algn="ctr"/>
            <a:endParaRPr lang="es-ES" sz="1000" b="1">
              <a:solidFill>
                <a:schemeClr val="bg1"/>
              </a:solidFill>
              <a:latin typeface="Texta Alt" panose="00000500000000000000" pitchFamily="50" charset="0"/>
            </a:endParaRPr>
          </a:p>
          <a:p>
            <a:pPr algn="just"/>
            <a:r>
              <a:rPr lang="es-ES" sz="1000">
                <a:solidFill>
                  <a:schemeClr val="bg1"/>
                </a:solidFill>
                <a:latin typeface="Texta Alt" panose="00000500000000000000" pitchFamily="50" charset="0"/>
              </a:rPr>
              <a:t>Habilita comunicación directa con clientes mediante WhatsApp.</a:t>
            </a:r>
          </a:p>
        </p:txBody>
      </p:sp>
      <p:sp>
        <p:nvSpPr>
          <p:cNvPr id="38" name="CuadroTexto 37">
            <a:extLst>
              <a:ext uri="{FF2B5EF4-FFF2-40B4-BE49-F238E27FC236}">
                <a16:creationId xmlns:a16="http://schemas.microsoft.com/office/drawing/2014/main" id="{D387A40F-25F9-86E2-EFCE-B4A624221DFA}"/>
              </a:ext>
            </a:extLst>
          </p:cNvPr>
          <p:cNvSpPr txBox="1"/>
          <p:nvPr/>
        </p:nvSpPr>
        <p:spPr>
          <a:xfrm>
            <a:off x="1" y="709200"/>
            <a:ext cx="9906000" cy="707886"/>
          </a:xfrm>
          <a:prstGeom prst="rect">
            <a:avLst/>
          </a:prstGeom>
          <a:noFill/>
        </p:spPr>
        <p:txBody>
          <a:bodyPr wrap="square" rtlCol="0">
            <a:spAutoFit/>
          </a:bodyPr>
          <a:lstStyle/>
          <a:p>
            <a:pPr algn="ctr"/>
            <a:r>
              <a:rPr lang="es-ES" sz="2000" b="1">
                <a:latin typeface="Texta Alt Book" panose="00000400000000000000" pitchFamily="50" charset="0"/>
              </a:rPr>
              <a:t>FUNCIONALIDADES - CANAL WHATSAPP</a:t>
            </a:r>
          </a:p>
          <a:p>
            <a:pPr algn="ctr"/>
            <a:r>
              <a:rPr lang="es-ES" sz="2000" b="1">
                <a:solidFill>
                  <a:srgbClr val="1860F0"/>
                </a:solidFill>
                <a:latin typeface="Texta Alt Book" panose="00000400000000000000" pitchFamily="50" charset="0"/>
              </a:rPr>
              <a:t>GESTIÓN WHATSAPP</a:t>
            </a:r>
          </a:p>
        </p:txBody>
      </p:sp>
      <p:sp>
        <p:nvSpPr>
          <p:cNvPr id="39" name="CuadroTexto 38">
            <a:extLst>
              <a:ext uri="{FF2B5EF4-FFF2-40B4-BE49-F238E27FC236}">
                <a16:creationId xmlns:a16="http://schemas.microsoft.com/office/drawing/2014/main" id="{69E7D441-EFAB-719E-A855-AB84D84E5FA3}"/>
              </a:ext>
            </a:extLst>
          </p:cNvPr>
          <p:cNvSpPr txBox="1"/>
          <p:nvPr/>
        </p:nvSpPr>
        <p:spPr>
          <a:xfrm>
            <a:off x="1845733" y="1466369"/>
            <a:ext cx="6240780" cy="523220"/>
          </a:xfrm>
          <a:prstGeom prst="rect">
            <a:avLst/>
          </a:prstGeom>
          <a:noFill/>
        </p:spPr>
        <p:txBody>
          <a:bodyPr wrap="square" rtlCol="0">
            <a:spAutoFit/>
          </a:bodyPr>
          <a:lstStyle/>
          <a:p>
            <a:pPr algn="just"/>
            <a:r>
              <a:rPr lang="es-ES" sz="1400">
                <a:latin typeface="Texta Alt Book" pitchFamily="2" charset="77"/>
              </a:rPr>
              <a:t>Un único agente para múltiples canales. Permite integración con argumentarios personalizables.</a:t>
            </a:r>
          </a:p>
        </p:txBody>
      </p:sp>
      <p:pic>
        <p:nvPicPr>
          <p:cNvPr id="3" name="Imagen 2" descr="Interfaz de usuario gráfica, Texto, Aplicación, Correo electrónico&#10;&#10;Descripción generada automáticamente">
            <a:extLst>
              <a:ext uri="{FF2B5EF4-FFF2-40B4-BE49-F238E27FC236}">
                <a16:creationId xmlns:a16="http://schemas.microsoft.com/office/drawing/2014/main" id="{205DC3F6-372E-F491-B334-98C4959D4CAF}"/>
              </a:ext>
            </a:extLst>
          </p:cNvPr>
          <p:cNvPicPr>
            <a:picLocks noChangeAspect="1"/>
          </p:cNvPicPr>
          <p:nvPr/>
        </p:nvPicPr>
        <p:blipFill>
          <a:blip r:embed="rId4"/>
          <a:stretch>
            <a:fillRect/>
          </a:stretch>
        </p:blipFill>
        <p:spPr>
          <a:xfrm>
            <a:off x="981130" y="2154584"/>
            <a:ext cx="7991068" cy="3912842"/>
          </a:xfrm>
          <a:prstGeom prst="rect">
            <a:avLst/>
          </a:prstGeom>
        </p:spPr>
      </p:pic>
      <p:sp>
        <p:nvSpPr>
          <p:cNvPr id="2" name="Flecha: pentágono 1">
            <a:hlinkClick r:id="rId5" action="ppaction://hlinksldjump"/>
            <a:extLst>
              <a:ext uri="{FF2B5EF4-FFF2-40B4-BE49-F238E27FC236}">
                <a16:creationId xmlns:a16="http://schemas.microsoft.com/office/drawing/2014/main" id="{16826151-080A-68C0-362B-036CD52C5348}"/>
              </a:ext>
            </a:extLst>
          </p:cNvPr>
          <p:cNvSpPr/>
          <p:nvPr/>
        </p:nvSpPr>
        <p:spPr>
          <a:xfrm>
            <a:off x="8266176" y="6245352"/>
            <a:ext cx="393192" cy="199932"/>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Flecha: pentágono 3">
            <a:hlinkClick r:id="rId6" action="ppaction://hlinksldjump"/>
            <a:extLst>
              <a:ext uri="{FF2B5EF4-FFF2-40B4-BE49-F238E27FC236}">
                <a16:creationId xmlns:a16="http://schemas.microsoft.com/office/drawing/2014/main" id="{9738AFAA-2531-EC6D-340B-21D5D6E57C9D}"/>
              </a:ext>
            </a:extLst>
          </p:cNvPr>
          <p:cNvSpPr/>
          <p:nvPr/>
        </p:nvSpPr>
        <p:spPr>
          <a:xfrm rot="10800000">
            <a:off x="7648643" y="6244663"/>
            <a:ext cx="393192" cy="199932"/>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lipse 4">
            <a:hlinkClick r:id="rId7" action="ppaction://hlinksldjump"/>
            <a:extLst>
              <a:ext uri="{FF2B5EF4-FFF2-40B4-BE49-F238E27FC236}">
                <a16:creationId xmlns:a16="http://schemas.microsoft.com/office/drawing/2014/main" id="{953D9579-4958-E3F6-CE3C-116161DD141E}"/>
              </a:ext>
            </a:extLst>
          </p:cNvPr>
          <p:cNvSpPr/>
          <p:nvPr/>
        </p:nvSpPr>
        <p:spPr>
          <a:xfrm>
            <a:off x="8055389" y="6248051"/>
            <a:ext cx="197233" cy="197233"/>
          </a:xfrm>
          <a:prstGeom prst="ellipse">
            <a:avLst/>
          </a:prstGeom>
          <a:gradFill flip="none" rotWithShape="1">
            <a:gsLst>
              <a:gs pos="0">
                <a:srgbClr val="CCFF99">
                  <a:shade val="30000"/>
                  <a:satMod val="115000"/>
                </a:srgbClr>
              </a:gs>
              <a:gs pos="50000">
                <a:srgbClr val="CCFF99">
                  <a:shade val="67500"/>
                  <a:satMod val="115000"/>
                </a:srgbClr>
              </a:gs>
              <a:gs pos="100000">
                <a:srgbClr val="CCFF99">
                  <a:shade val="100000"/>
                  <a:satMod val="115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544445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20FC5-9757-40C8-26E7-3FA9ADA46B9B}"/>
            </a:ext>
          </a:extLst>
        </p:cNvPr>
        <p:cNvGrpSpPr/>
        <p:nvPr/>
      </p:nvGrpSpPr>
      <p:grpSpPr>
        <a:xfrm>
          <a:off x="0" y="0"/>
          <a:ext cx="0" cy="0"/>
          <a:chOff x="0" y="0"/>
          <a:chExt cx="0" cy="0"/>
        </a:xfrm>
      </p:grpSpPr>
      <p:sp>
        <p:nvSpPr>
          <p:cNvPr id="13" name="Marcador de número de diapositiva 1">
            <a:extLst>
              <a:ext uri="{FF2B5EF4-FFF2-40B4-BE49-F238E27FC236}">
                <a16:creationId xmlns:a16="http://schemas.microsoft.com/office/drawing/2014/main" id="{675DA713-825A-1992-594B-C08BB9F6DB63}"/>
              </a:ext>
            </a:extLst>
          </p:cNvPr>
          <p:cNvSpPr>
            <a:spLocks noGrp="1"/>
          </p:cNvSpPr>
          <p:nvPr>
            <p:ph type="sldNum" sz="quarter" idx="12"/>
          </p:nvPr>
        </p:nvSpPr>
        <p:spPr>
          <a:xfrm>
            <a:off x="9492439" y="6608999"/>
            <a:ext cx="479426" cy="365125"/>
          </a:xfrm>
        </p:spPr>
        <p:txBody>
          <a:bodyPr/>
          <a:lstStyle/>
          <a:p>
            <a:fld id="{B67A785B-7D4F-4E2B-A288-83329498BEF2}" type="slidenum">
              <a:rPr lang="es-ES" sz="700">
                <a:solidFill>
                  <a:schemeClr val="bg1"/>
                </a:solidFill>
              </a:rPr>
              <a:t>68</a:t>
            </a:fld>
            <a:r>
              <a:rPr lang="es-ES" sz="700">
                <a:solidFill>
                  <a:schemeClr val="bg1"/>
                </a:solidFill>
              </a:rPr>
              <a:t>/51</a:t>
            </a:r>
          </a:p>
        </p:txBody>
      </p:sp>
      <p:grpSp>
        <p:nvGrpSpPr>
          <p:cNvPr id="18" name="Grupo 17">
            <a:extLst>
              <a:ext uri="{FF2B5EF4-FFF2-40B4-BE49-F238E27FC236}">
                <a16:creationId xmlns:a16="http://schemas.microsoft.com/office/drawing/2014/main" id="{1F10ED61-D2AE-012D-1561-E877CF1D4493}"/>
              </a:ext>
            </a:extLst>
          </p:cNvPr>
          <p:cNvGrpSpPr/>
          <p:nvPr/>
        </p:nvGrpSpPr>
        <p:grpSpPr>
          <a:xfrm>
            <a:off x="0" y="328780"/>
            <a:ext cx="11090865" cy="7781959"/>
            <a:chOff x="0" y="328780"/>
            <a:chExt cx="11090865" cy="7781959"/>
          </a:xfrm>
        </p:grpSpPr>
        <p:pic>
          <p:nvPicPr>
            <p:cNvPr id="19" name="Imagen 18" descr="Icono&#10;&#10;Descripción generada automáticamente">
              <a:extLst>
                <a:ext uri="{FF2B5EF4-FFF2-40B4-BE49-F238E27FC236}">
                  <a16:creationId xmlns:a16="http://schemas.microsoft.com/office/drawing/2014/main" id="{030D2D0E-2A7E-54D7-B6CE-5E13BAAF8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grpSp>
          <p:nvGrpSpPr>
            <p:cNvPr id="20" name="Grupo 19">
              <a:extLst>
                <a:ext uri="{FF2B5EF4-FFF2-40B4-BE49-F238E27FC236}">
                  <a16:creationId xmlns:a16="http://schemas.microsoft.com/office/drawing/2014/main" id="{18BB4061-4764-C6B2-5D67-3A240C15ED23}"/>
                </a:ext>
              </a:extLst>
            </p:cNvPr>
            <p:cNvGrpSpPr/>
            <p:nvPr/>
          </p:nvGrpSpPr>
          <p:grpSpPr>
            <a:xfrm>
              <a:off x="0" y="328780"/>
              <a:ext cx="11090865" cy="7781959"/>
              <a:chOff x="0" y="328780"/>
              <a:chExt cx="11090865" cy="7781959"/>
            </a:xfrm>
          </p:grpSpPr>
          <p:sp>
            <p:nvSpPr>
              <p:cNvPr id="21" name="Marcador de número de diapositiva 1">
                <a:extLst>
                  <a:ext uri="{FF2B5EF4-FFF2-40B4-BE49-F238E27FC236}">
                    <a16:creationId xmlns:a16="http://schemas.microsoft.com/office/drawing/2014/main" id="{8595D204-D069-E8CE-CAF8-E8477E3EEB43}"/>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68</a:t>
                </a:fld>
                <a:r>
                  <a:rPr lang="es-ES" sz="1050">
                    <a:solidFill>
                      <a:srgbClr val="18191E"/>
                    </a:solidFill>
                    <a:latin typeface="Texta Alt Medium" pitchFamily="2" charset="77"/>
                  </a:rPr>
                  <a:t>/53</a:t>
                </a:r>
              </a:p>
            </p:txBody>
          </p:sp>
          <p:grpSp>
            <p:nvGrpSpPr>
              <p:cNvPr id="22" name="Grupo 21">
                <a:extLst>
                  <a:ext uri="{FF2B5EF4-FFF2-40B4-BE49-F238E27FC236}">
                    <a16:creationId xmlns:a16="http://schemas.microsoft.com/office/drawing/2014/main" id="{60F12FE9-7DC9-C3C3-0D55-853B037D2290}"/>
                  </a:ext>
                </a:extLst>
              </p:cNvPr>
              <p:cNvGrpSpPr/>
              <p:nvPr/>
            </p:nvGrpSpPr>
            <p:grpSpPr>
              <a:xfrm>
                <a:off x="0" y="328780"/>
                <a:ext cx="11090865" cy="7781959"/>
                <a:chOff x="0" y="328780"/>
                <a:chExt cx="11090865" cy="7781959"/>
              </a:xfrm>
            </p:grpSpPr>
            <p:grpSp>
              <p:nvGrpSpPr>
                <p:cNvPr id="23" name="Grupo 22">
                  <a:extLst>
                    <a:ext uri="{FF2B5EF4-FFF2-40B4-BE49-F238E27FC236}">
                      <a16:creationId xmlns:a16="http://schemas.microsoft.com/office/drawing/2014/main" id="{2C6DBB9E-BBF0-189E-4966-9CB4A9CDCF38}"/>
                    </a:ext>
                  </a:extLst>
                </p:cNvPr>
                <p:cNvGrpSpPr/>
                <p:nvPr/>
              </p:nvGrpSpPr>
              <p:grpSpPr>
                <a:xfrm>
                  <a:off x="252000" y="328780"/>
                  <a:ext cx="9440664" cy="6204139"/>
                  <a:chOff x="252000" y="328780"/>
                  <a:chExt cx="9440664" cy="6204139"/>
                </a:xfrm>
              </p:grpSpPr>
              <p:sp>
                <p:nvSpPr>
                  <p:cNvPr id="41" name="Rectángulo 40">
                    <a:extLst>
                      <a:ext uri="{FF2B5EF4-FFF2-40B4-BE49-F238E27FC236}">
                        <a16:creationId xmlns:a16="http://schemas.microsoft.com/office/drawing/2014/main" id="{4BFFB065-1452-EC1B-974F-0F20AB0FE243}"/>
                      </a:ext>
                    </a:extLst>
                  </p:cNvPr>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2" name="Rectángulo 41">
                    <a:extLst>
                      <a:ext uri="{FF2B5EF4-FFF2-40B4-BE49-F238E27FC236}">
                        <a16:creationId xmlns:a16="http://schemas.microsoft.com/office/drawing/2014/main" id="{18236A1C-6D07-E77F-A1A0-E9E489F8B211}"/>
                      </a:ext>
                    </a:extLst>
                  </p:cNvPr>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3" name="Rectángulo 42">
                    <a:extLst>
                      <a:ext uri="{FF2B5EF4-FFF2-40B4-BE49-F238E27FC236}">
                        <a16:creationId xmlns:a16="http://schemas.microsoft.com/office/drawing/2014/main" id="{48AC7838-8D57-E8E6-6D4C-FCCD2F504EAC}"/>
                      </a:ext>
                    </a:extLst>
                  </p:cNvPr>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4" name="Rectángulo 43">
                    <a:extLst>
                      <a:ext uri="{FF2B5EF4-FFF2-40B4-BE49-F238E27FC236}">
                        <a16:creationId xmlns:a16="http://schemas.microsoft.com/office/drawing/2014/main" id="{24249FBF-9C80-EC44-2C99-50C8E015B3C5}"/>
                      </a:ext>
                    </a:extLst>
                  </p:cNvPr>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26" name="Imagen 25" descr="Dibujo de la tierra desde el espacio&#10;&#10;Descripción generada automáticamente con confianza baja">
                  <a:extLst>
                    <a:ext uri="{FF2B5EF4-FFF2-40B4-BE49-F238E27FC236}">
                      <a16:creationId xmlns:a16="http://schemas.microsoft.com/office/drawing/2014/main" id="{B180B0F6-E0D6-2556-5FE0-AA1FBDCB4D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40" name="CuadroTexto 39">
                  <a:extLst>
                    <a:ext uri="{FF2B5EF4-FFF2-40B4-BE49-F238E27FC236}">
                      <a16:creationId xmlns:a16="http://schemas.microsoft.com/office/drawing/2014/main" id="{324F408F-0F1B-3671-D12C-3D3149C261D5}"/>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grpSp>
      </p:grpSp>
      <p:sp>
        <p:nvSpPr>
          <p:cNvPr id="8" name="CuadroTexto 7">
            <a:extLst>
              <a:ext uri="{FF2B5EF4-FFF2-40B4-BE49-F238E27FC236}">
                <a16:creationId xmlns:a16="http://schemas.microsoft.com/office/drawing/2014/main" id="{BC84DE9E-D817-5792-9C6B-A0FE2210B2D9}"/>
              </a:ext>
            </a:extLst>
          </p:cNvPr>
          <p:cNvSpPr txBox="1"/>
          <p:nvPr/>
        </p:nvSpPr>
        <p:spPr>
          <a:xfrm>
            <a:off x="3712102" y="2141339"/>
            <a:ext cx="2406514" cy="1169551"/>
          </a:xfrm>
          <a:prstGeom prst="rect">
            <a:avLst/>
          </a:prstGeom>
          <a:noFill/>
        </p:spPr>
        <p:txBody>
          <a:bodyPr wrap="square" rtlCol="0">
            <a:spAutoFit/>
          </a:bodyPr>
          <a:lstStyle/>
          <a:p>
            <a:pPr algn="ctr"/>
            <a:endParaRPr lang="es-ES" sz="1000" b="1">
              <a:solidFill>
                <a:schemeClr val="bg1"/>
              </a:solidFill>
              <a:latin typeface="Texta Alt" panose="00000500000000000000" pitchFamily="50" charset="0"/>
            </a:endParaRPr>
          </a:p>
          <a:p>
            <a:pPr algn="ctr"/>
            <a:r>
              <a:rPr lang="es-ES" sz="1000" b="1">
                <a:solidFill>
                  <a:schemeClr val="bg1"/>
                </a:solidFill>
                <a:latin typeface="Texta Alt" panose="00000500000000000000" pitchFamily="50" charset="0"/>
              </a:rPr>
              <a:t>GUC GATE</a:t>
            </a:r>
          </a:p>
          <a:p>
            <a:pPr algn="just"/>
            <a:endParaRPr lang="es-ES" sz="1000">
              <a:solidFill>
                <a:schemeClr val="bg1"/>
              </a:solidFill>
              <a:latin typeface="Texta Alt" panose="00000500000000000000" pitchFamily="50" charset="0"/>
            </a:endParaRPr>
          </a:p>
          <a:p>
            <a:pPr algn="just"/>
            <a:r>
              <a:rPr lang="es-ES" sz="1000">
                <a:solidFill>
                  <a:schemeClr val="bg1"/>
                </a:solidFill>
                <a:latin typeface="Texta Alt" panose="00000500000000000000" pitchFamily="50" charset="0"/>
              </a:rPr>
              <a:t>Canal de comunicación bidireccional con una Base de datos MySQL que permite comunicarse con otras aplicaciones para servir registros a una campaña de GUC</a:t>
            </a:r>
          </a:p>
        </p:txBody>
      </p:sp>
      <p:sp>
        <p:nvSpPr>
          <p:cNvPr id="24" name="CuadroTexto 23">
            <a:extLst>
              <a:ext uri="{FF2B5EF4-FFF2-40B4-BE49-F238E27FC236}">
                <a16:creationId xmlns:a16="http://schemas.microsoft.com/office/drawing/2014/main" id="{F51BFC90-2471-5F57-8B99-30FF44739282}"/>
              </a:ext>
            </a:extLst>
          </p:cNvPr>
          <p:cNvSpPr txBox="1"/>
          <p:nvPr/>
        </p:nvSpPr>
        <p:spPr>
          <a:xfrm>
            <a:off x="6411229" y="4213852"/>
            <a:ext cx="2406514" cy="861774"/>
          </a:xfrm>
          <a:prstGeom prst="rect">
            <a:avLst/>
          </a:prstGeom>
          <a:noFill/>
        </p:spPr>
        <p:txBody>
          <a:bodyPr wrap="square" rtlCol="0">
            <a:spAutoFit/>
          </a:bodyPr>
          <a:lstStyle/>
          <a:p>
            <a:pPr algn="ctr"/>
            <a:endParaRPr lang="es-ES" sz="1000" b="1">
              <a:solidFill>
                <a:schemeClr val="bg1"/>
              </a:solidFill>
              <a:latin typeface="Texta Alt" panose="00000500000000000000" pitchFamily="50" charset="0"/>
            </a:endParaRPr>
          </a:p>
          <a:p>
            <a:pPr algn="ctr"/>
            <a:r>
              <a:rPr lang="es-ES" sz="1000" b="1">
                <a:solidFill>
                  <a:schemeClr val="bg1"/>
                </a:solidFill>
                <a:latin typeface="Texta Alt" panose="00000500000000000000" pitchFamily="50" charset="0"/>
              </a:rPr>
              <a:t>WHATSAPP</a:t>
            </a:r>
          </a:p>
          <a:p>
            <a:pPr algn="ctr"/>
            <a:endParaRPr lang="es-ES" sz="1000" b="1">
              <a:solidFill>
                <a:schemeClr val="bg1"/>
              </a:solidFill>
              <a:latin typeface="Texta Alt" panose="00000500000000000000" pitchFamily="50" charset="0"/>
            </a:endParaRPr>
          </a:p>
          <a:p>
            <a:pPr algn="just"/>
            <a:r>
              <a:rPr lang="es-ES" sz="1000">
                <a:solidFill>
                  <a:schemeClr val="bg1"/>
                </a:solidFill>
                <a:latin typeface="Texta Alt" panose="00000500000000000000" pitchFamily="50" charset="0"/>
              </a:rPr>
              <a:t>Habilita comunicación directa con clientes mediante WhatsApp.</a:t>
            </a:r>
          </a:p>
        </p:txBody>
      </p:sp>
      <p:sp>
        <p:nvSpPr>
          <p:cNvPr id="38" name="CuadroTexto 37">
            <a:extLst>
              <a:ext uri="{FF2B5EF4-FFF2-40B4-BE49-F238E27FC236}">
                <a16:creationId xmlns:a16="http://schemas.microsoft.com/office/drawing/2014/main" id="{D387A40F-25F9-86E2-EFCE-B4A624221DFA}"/>
              </a:ext>
            </a:extLst>
          </p:cNvPr>
          <p:cNvSpPr txBox="1"/>
          <p:nvPr/>
        </p:nvSpPr>
        <p:spPr>
          <a:xfrm>
            <a:off x="1" y="709200"/>
            <a:ext cx="9906000" cy="707886"/>
          </a:xfrm>
          <a:prstGeom prst="rect">
            <a:avLst/>
          </a:prstGeom>
          <a:noFill/>
        </p:spPr>
        <p:txBody>
          <a:bodyPr wrap="square" rtlCol="0">
            <a:spAutoFit/>
          </a:bodyPr>
          <a:lstStyle/>
          <a:p>
            <a:pPr algn="ctr"/>
            <a:r>
              <a:rPr lang="es-ES" sz="2000" b="1">
                <a:latin typeface="Texta Alt Book" panose="00000400000000000000" pitchFamily="50" charset="0"/>
              </a:rPr>
              <a:t>FUNCIONALIDADES - CANAL WHATSAPP</a:t>
            </a:r>
          </a:p>
          <a:p>
            <a:pPr algn="ctr"/>
            <a:r>
              <a:rPr lang="es-ES" sz="2000" b="1">
                <a:solidFill>
                  <a:srgbClr val="1860F0"/>
                </a:solidFill>
                <a:latin typeface="Texta Alt Book" panose="00000400000000000000" pitchFamily="50" charset="0"/>
              </a:rPr>
              <a:t>ENVÍO/RECEPCIÓN DE ARCHIVOS</a:t>
            </a:r>
          </a:p>
        </p:txBody>
      </p:sp>
      <p:grpSp>
        <p:nvGrpSpPr>
          <p:cNvPr id="4" name="Grupo 3">
            <a:extLst>
              <a:ext uri="{FF2B5EF4-FFF2-40B4-BE49-F238E27FC236}">
                <a16:creationId xmlns:a16="http://schemas.microsoft.com/office/drawing/2014/main" id="{FA86966A-03C0-EA35-BE32-2064C5B68414}"/>
              </a:ext>
            </a:extLst>
          </p:cNvPr>
          <p:cNvGrpSpPr/>
          <p:nvPr/>
        </p:nvGrpSpPr>
        <p:grpSpPr>
          <a:xfrm>
            <a:off x="3641844" y="2317666"/>
            <a:ext cx="2660685" cy="2922700"/>
            <a:chOff x="3562619" y="2273848"/>
            <a:chExt cx="2660685" cy="2922700"/>
          </a:xfrm>
        </p:grpSpPr>
        <p:pic>
          <p:nvPicPr>
            <p:cNvPr id="3" name="Imagen 2" descr="Interfaz de usuario gráfica, Texto, Aplicación, Correo electrónico&#10;&#10;Descripción generada automáticamente">
              <a:extLst>
                <a:ext uri="{FF2B5EF4-FFF2-40B4-BE49-F238E27FC236}">
                  <a16:creationId xmlns:a16="http://schemas.microsoft.com/office/drawing/2014/main" id="{205DC3F6-372E-F491-B334-98C4959D4CAF}"/>
                </a:ext>
              </a:extLst>
            </p:cNvPr>
            <p:cNvPicPr>
              <a:picLocks noChangeAspect="1"/>
            </p:cNvPicPr>
            <p:nvPr/>
          </p:nvPicPr>
          <p:blipFill rotWithShape="1">
            <a:blip r:embed="rId4"/>
            <a:srcRect l="64552" t="20477"/>
            <a:stretch/>
          </p:blipFill>
          <p:spPr>
            <a:xfrm>
              <a:off x="3562619" y="2273848"/>
              <a:ext cx="2660685" cy="2922700"/>
            </a:xfrm>
            <a:prstGeom prst="rect">
              <a:avLst/>
            </a:prstGeom>
          </p:spPr>
        </p:pic>
        <p:pic>
          <p:nvPicPr>
            <p:cNvPr id="2" name="Imagen 1" descr="Aplicación&#10;&#10;Descripción generada automáticamente con confianza media">
              <a:extLst>
                <a:ext uri="{FF2B5EF4-FFF2-40B4-BE49-F238E27FC236}">
                  <a16:creationId xmlns:a16="http://schemas.microsoft.com/office/drawing/2014/main" id="{AE796BDE-ECBB-E693-E4A9-118419F31F46}"/>
                </a:ext>
              </a:extLst>
            </p:cNvPr>
            <p:cNvPicPr>
              <a:picLocks noChangeAspect="1"/>
            </p:cNvPicPr>
            <p:nvPr/>
          </p:nvPicPr>
          <p:blipFill rotWithShape="1">
            <a:blip r:embed="rId5"/>
            <a:srcRect b="3054"/>
            <a:stretch/>
          </p:blipFill>
          <p:spPr>
            <a:xfrm>
              <a:off x="3562619" y="4304396"/>
              <a:ext cx="549800" cy="892152"/>
            </a:xfrm>
            <a:prstGeom prst="rect">
              <a:avLst/>
            </a:prstGeom>
            <a:ln w="19050">
              <a:solidFill>
                <a:srgbClr val="D92962"/>
              </a:solidFill>
            </a:ln>
          </p:spPr>
        </p:pic>
      </p:grpSp>
      <p:sp>
        <p:nvSpPr>
          <p:cNvPr id="5" name="Flecha: pentágono 4">
            <a:hlinkClick r:id="rId6" action="ppaction://hlinksldjump"/>
            <a:extLst>
              <a:ext uri="{FF2B5EF4-FFF2-40B4-BE49-F238E27FC236}">
                <a16:creationId xmlns:a16="http://schemas.microsoft.com/office/drawing/2014/main" id="{6BA66BFC-19E1-F06F-1E27-7BF3F386E168}"/>
              </a:ext>
            </a:extLst>
          </p:cNvPr>
          <p:cNvSpPr/>
          <p:nvPr/>
        </p:nvSpPr>
        <p:spPr>
          <a:xfrm>
            <a:off x="8266176" y="6245352"/>
            <a:ext cx="393192" cy="199932"/>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Flecha: pentágono 5">
            <a:hlinkClick r:id="rId7" action="ppaction://hlinksldjump"/>
            <a:extLst>
              <a:ext uri="{FF2B5EF4-FFF2-40B4-BE49-F238E27FC236}">
                <a16:creationId xmlns:a16="http://schemas.microsoft.com/office/drawing/2014/main" id="{B76BEDDE-ED3A-DE38-9913-A4F67E9574C3}"/>
              </a:ext>
            </a:extLst>
          </p:cNvPr>
          <p:cNvSpPr/>
          <p:nvPr/>
        </p:nvSpPr>
        <p:spPr>
          <a:xfrm rot="10800000">
            <a:off x="7648643" y="6244663"/>
            <a:ext cx="393192" cy="199932"/>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Elipse 6">
            <a:hlinkClick r:id="rId8" action="ppaction://hlinksldjump"/>
            <a:extLst>
              <a:ext uri="{FF2B5EF4-FFF2-40B4-BE49-F238E27FC236}">
                <a16:creationId xmlns:a16="http://schemas.microsoft.com/office/drawing/2014/main" id="{E01FF705-36EB-8044-BFE6-7943430724C4}"/>
              </a:ext>
            </a:extLst>
          </p:cNvPr>
          <p:cNvSpPr/>
          <p:nvPr/>
        </p:nvSpPr>
        <p:spPr>
          <a:xfrm>
            <a:off x="8055389" y="6248051"/>
            <a:ext cx="197233" cy="197233"/>
          </a:xfrm>
          <a:prstGeom prst="ellipse">
            <a:avLst/>
          </a:prstGeom>
          <a:gradFill flip="none" rotWithShape="1">
            <a:gsLst>
              <a:gs pos="0">
                <a:srgbClr val="CCFF99">
                  <a:shade val="30000"/>
                  <a:satMod val="115000"/>
                </a:srgbClr>
              </a:gs>
              <a:gs pos="50000">
                <a:srgbClr val="CCFF99">
                  <a:shade val="67500"/>
                  <a:satMod val="115000"/>
                </a:srgbClr>
              </a:gs>
              <a:gs pos="100000">
                <a:srgbClr val="CCFF99">
                  <a:shade val="100000"/>
                  <a:satMod val="115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8096007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20FC5-9757-40C8-26E7-3FA9ADA46B9B}"/>
            </a:ext>
          </a:extLst>
        </p:cNvPr>
        <p:cNvGrpSpPr/>
        <p:nvPr/>
      </p:nvGrpSpPr>
      <p:grpSpPr>
        <a:xfrm>
          <a:off x="0" y="0"/>
          <a:ext cx="0" cy="0"/>
          <a:chOff x="0" y="0"/>
          <a:chExt cx="0" cy="0"/>
        </a:xfrm>
      </p:grpSpPr>
      <p:sp>
        <p:nvSpPr>
          <p:cNvPr id="13" name="Marcador de número de diapositiva 1">
            <a:extLst>
              <a:ext uri="{FF2B5EF4-FFF2-40B4-BE49-F238E27FC236}">
                <a16:creationId xmlns:a16="http://schemas.microsoft.com/office/drawing/2014/main" id="{675DA713-825A-1992-594B-C08BB9F6DB63}"/>
              </a:ext>
            </a:extLst>
          </p:cNvPr>
          <p:cNvSpPr>
            <a:spLocks noGrp="1"/>
          </p:cNvSpPr>
          <p:nvPr>
            <p:ph type="sldNum" sz="quarter" idx="12"/>
          </p:nvPr>
        </p:nvSpPr>
        <p:spPr>
          <a:xfrm>
            <a:off x="9492439" y="6608999"/>
            <a:ext cx="479426" cy="365125"/>
          </a:xfrm>
        </p:spPr>
        <p:txBody>
          <a:bodyPr/>
          <a:lstStyle/>
          <a:p>
            <a:fld id="{B67A785B-7D4F-4E2B-A288-83329498BEF2}" type="slidenum">
              <a:rPr lang="es-ES" sz="700">
                <a:solidFill>
                  <a:schemeClr val="bg1"/>
                </a:solidFill>
              </a:rPr>
              <a:t>69</a:t>
            </a:fld>
            <a:r>
              <a:rPr lang="es-ES" sz="700">
                <a:solidFill>
                  <a:schemeClr val="bg1"/>
                </a:solidFill>
              </a:rPr>
              <a:t>/51</a:t>
            </a:r>
          </a:p>
        </p:txBody>
      </p:sp>
      <p:grpSp>
        <p:nvGrpSpPr>
          <p:cNvPr id="18" name="Grupo 17">
            <a:extLst>
              <a:ext uri="{FF2B5EF4-FFF2-40B4-BE49-F238E27FC236}">
                <a16:creationId xmlns:a16="http://schemas.microsoft.com/office/drawing/2014/main" id="{1F10ED61-D2AE-012D-1561-E877CF1D4493}"/>
              </a:ext>
            </a:extLst>
          </p:cNvPr>
          <p:cNvGrpSpPr/>
          <p:nvPr/>
        </p:nvGrpSpPr>
        <p:grpSpPr>
          <a:xfrm>
            <a:off x="0" y="328780"/>
            <a:ext cx="11090865" cy="7781959"/>
            <a:chOff x="0" y="328780"/>
            <a:chExt cx="11090865" cy="7781959"/>
          </a:xfrm>
        </p:grpSpPr>
        <p:pic>
          <p:nvPicPr>
            <p:cNvPr id="19" name="Imagen 18" descr="Icono&#10;&#10;Descripción generada automáticamente">
              <a:extLst>
                <a:ext uri="{FF2B5EF4-FFF2-40B4-BE49-F238E27FC236}">
                  <a16:creationId xmlns:a16="http://schemas.microsoft.com/office/drawing/2014/main" id="{030D2D0E-2A7E-54D7-B6CE-5E13BAAF8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grpSp>
          <p:nvGrpSpPr>
            <p:cNvPr id="20" name="Grupo 19">
              <a:extLst>
                <a:ext uri="{FF2B5EF4-FFF2-40B4-BE49-F238E27FC236}">
                  <a16:creationId xmlns:a16="http://schemas.microsoft.com/office/drawing/2014/main" id="{18BB4061-4764-C6B2-5D67-3A240C15ED23}"/>
                </a:ext>
              </a:extLst>
            </p:cNvPr>
            <p:cNvGrpSpPr/>
            <p:nvPr/>
          </p:nvGrpSpPr>
          <p:grpSpPr>
            <a:xfrm>
              <a:off x="0" y="328780"/>
              <a:ext cx="11090865" cy="7781959"/>
              <a:chOff x="0" y="328780"/>
              <a:chExt cx="11090865" cy="7781959"/>
            </a:xfrm>
          </p:grpSpPr>
          <p:sp>
            <p:nvSpPr>
              <p:cNvPr id="21" name="Marcador de número de diapositiva 1">
                <a:extLst>
                  <a:ext uri="{FF2B5EF4-FFF2-40B4-BE49-F238E27FC236}">
                    <a16:creationId xmlns:a16="http://schemas.microsoft.com/office/drawing/2014/main" id="{8595D204-D069-E8CE-CAF8-E8477E3EEB43}"/>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69</a:t>
                </a:fld>
                <a:r>
                  <a:rPr lang="es-ES" sz="1050">
                    <a:solidFill>
                      <a:srgbClr val="18191E"/>
                    </a:solidFill>
                    <a:latin typeface="Texta Alt Medium" pitchFamily="2" charset="77"/>
                  </a:rPr>
                  <a:t>/53</a:t>
                </a:r>
              </a:p>
            </p:txBody>
          </p:sp>
          <p:grpSp>
            <p:nvGrpSpPr>
              <p:cNvPr id="22" name="Grupo 21">
                <a:extLst>
                  <a:ext uri="{FF2B5EF4-FFF2-40B4-BE49-F238E27FC236}">
                    <a16:creationId xmlns:a16="http://schemas.microsoft.com/office/drawing/2014/main" id="{60F12FE9-7DC9-C3C3-0D55-853B037D2290}"/>
                  </a:ext>
                </a:extLst>
              </p:cNvPr>
              <p:cNvGrpSpPr/>
              <p:nvPr/>
            </p:nvGrpSpPr>
            <p:grpSpPr>
              <a:xfrm>
                <a:off x="0" y="328780"/>
                <a:ext cx="11090865" cy="7781959"/>
                <a:chOff x="0" y="328780"/>
                <a:chExt cx="11090865" cy="7781959"/>
              </a:xfrm>
            </p:grpSpPr>
            <p:grpSp>
              <p:nvGrpSpPr>
                <p:cNvPr id="23" name="Grupo 22">
                  <a:extLst>
                    <a:ext uri="{FF2B5EF4-FFF2-40B4-BE49-F238E27FC236}">
                      <a16:creationId xmlns:a16="http://schemas.microsoft.com/office/drawing/2014/main" id="{2C6DBB9E-BBF0-189E-4966-9CB4A9CDCF38}"/>
                    </a:ext>
                  </a:extLst>
                </p:cNvPr>
                <p:cNvGrpSpPr/>
                <p:nvPr/>
              </p:nvGrpSpPr>
              <p:grpSpPr>
                <a:xfrm>
                  <a:off x="252000" y="328780"/>
                  <a:ext cx="9440664" cy="6204139"/>
                  <a:chOff x="252000" y="328780"/>
                  <a:chExt cx="9440664" cy="6204139"/>
                </a:xfrm>
              </p:grpSpPr>
              <p:sp>
                <p:nvSpPr>
                  <p:cNvPr id="41" name="Rectángulo 40">
                    <a:extLst>
                      <a:ext uri="{FF2B5EF4-FFF2-40B4-BE49-F238E27FC236}">
                        <a16:creationId xmlns:a16="http://schemas.microsoft.com/office/drawing/2014/main" id="{4BFFB065-1452-EC1B-974F-0F20AB0FE243}"/>
                      </a:ext>
                    </a:extLst>
                  </p:cNvPr>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2" name="Rectángulo 41">
                    <a:extLst>
                      <a:ext uri="{FF2B5EF4-FFF2-40B4-BE49-F238E27FC236}">
                        <a16:creationId xmlns:a16="http://schemas.microsoft.com/office/drawing/2014/main" id="{18236A1C-6D07-E77F-A1A0-E9E489F8B211}"/>
                      </a:ext>
                    </a:extLst>
                  </p:cNvPr>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3" name="Rectángulo 42">
                    <a:extLst>
                      <a:ext uri="{FF2B5EF4-FFF2-40B4-BE49-F238E27FC236}">
                        <a16:creationId xmlns:a16="http://schemas.microsoft.com/office/drawing/2014/main" id="{48AC7838-8D57-E8E6-6D4C-FCCD2F504EAC}"/>
                      </a:ext>
                    </a:extLst>
                  </p:cNvPr>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4" name="Rectángulo 43">
                    <a:extLst>
                      <a:ext uri="{FF2B5EF4-FFF2-40B4-BE49-F238E27FC236}">
                        <a16:creationId xmlns:a16="http://schemas.microsoft.com/office/drawing/2014/main" id="{24249FBF-9C80-EC44-2C99-50C8E015B3C5}"/>
                      </a:ext>
                    </a:extLst>
                  </p:cNvPr>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26" name="Imagen 25" descr="Dibujo de la tierra desde el espacio&#10;&#10;Descripción generada automáticamente con confianza baja">
                  <a:extLst>
                    <a:ext uri="{FF2B5EF4-FFF2-40B4-BE49-F238E27FC236}">
                      <a16:creationId xmlns:a16="http://schemas.microsoft.com/office/drawing/2014/main" id="{B180B0F6-E0D6-2556-5FE0-AA1FBDCB4D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40" name="CuadroTexto 39">
                  <a:extLst>
                    <a:ext uri="{FF2B5EF4-FFF2-40B4-BE49-F238E27FC236}">
                      <a16:creationId xmlns:a16="http://schemas.microsoft.com/office/drawing/2014/main" id="{324F408F-0F1B-3671-D12C-3D3149C261D5}"/>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grpSp>
      </p:grpSp>
      <p:sp>
        <p:nvSpPr>
          <p:cNvPr id="8" name="CuadroTexto 7">
            <a:extLst>
              <a:ext uri="{FF2B5EF4-FFF2-40B4-BE49-F238E27FC236}">
                <a16:creationId xmlns:a16="http://schemas.microsoft.com/office/drawing/2014/main" id="{BC84DE9E-D817-5792-9C6B-A0FE2210B2D9}"/>
              </a:ext>
            </a:extLst>
          </p:cNvPr>
          <p:cNvSpPr txBox="1"/>
          <p:nvPr/>
        </p:nvSpPr>
        <p:spPr>
          <a:xfrm>
            <a:off x="3712102" y="2141339"/>
            <a:ext cx="2406514" cy="1169551"/>
          </a:xfrm>
          <a:prstGeom prst="rect">
            <a:avLst/>
          </a:prstGeom>
          <a:noFill/>
        </p:spPr>
        <p:txBody>
          <a:bodyPr wrap="square" rtlCol="0">
            <a:spAutoFit/>
          </a:bodyPr>
          <a:lstStyle/>
          <a:p>
            <a:pPr algn="ctr"/>
            <a:endParaRPr lang="es-ES" sz="1000" b="1">
              <a:solidFill>
                <a:schemeClr val="bg1"/>
              </a:solidFill>
              <a:latin typeface="Texta Alt" panose="00000500000000000000" pitchFamily="50" charset="0"/>
            </a:endParaRPr>
          </a:p>
          <a:p>
            <a:pPr algn="ctr"/>
            <a:r>
              <a:rPr lang="es-ES" sz="1000" b="1">
                <a:solidFill>
                  <a:schemeClr val="bg1"/>
                </a:solidFill>
                <a:latin typeface="Texta Alt" panose="00000500000000000000" pitchFamily="50" charset="0"/>
              </a:rPr>
              <a:t>GUC GATE</a:t>
            </a:r>
          </a:p>
          <a:p>
            <a:pPr algn="just"/>
            <a:endParaRPr lang="es-ES" sz="1000">
              <a:solidFill>
                <a:schemeClr val="bg1"/>
              </a:solidFill>
              <a:latin typeface="Texta Alt" panose="00000500000000000000" pitchFamily="50" charset="0"/>
            </a:endParaRPr>
          </a:p>
          <a:p>
            <a:pPr algn="just"/>
            <a:r>
              <a:rPr lang="es-ES" sz="1000">
                <a:solidFill>
                  <a:schemeClr val="bg1"/>
                </a:solidFill>
                <a:latin typeface="Texta Alt" panose="00000500000000000000" pitchFamily="50" charset="0"/>
              </a:rPr>
              <a:t>Canal de comunicación bidireccional con una Base de datos MySQL que permite comunicarse con otras aplicaciones para servir registros a una campaña de GUC</a:t>
            </a:r>
          </a:p>
        </p:txBody>
      </p:sp>
      <p:sp>
        <p:nvSpPr>
          <p:cNvPr id="24" name="CuadroTexto 23">
            <a:extLst>
              <a:ext uri="{FF2B5EF4-FFF2-40B4-BE49-F238E27FC236}">
                <a16:creationId xmlns:a16="http://schemas.microsoft.com/office/drawing/2014/main" id="{F51BFC90-2471-5F57-8B99-30FF44739282}"/>
              </a:ext>
            </a:extLst>
          </p:cNvPr>
          <p:cNvSpPr txBox="1"/>
          <p:nvPr/>
        </p:nvSpPr>
        <p:spPr>
          <a:xfrm>
            <a:off x="6411229" y="4213852"/>
            <a:ext cx="2406514" cy="861774"/>
          </a:xfrm>
          <a:prstGeom prst="rect">
            <a:avLst/>
          </a:prstGeom>
          <a:noFill/>
        </p:spPr>
        <p:txBody>
          <a:bodyPr wrap="square" rtlCol="0">
            <a:spAutoFit/>
          </a:bodyPr>
          <a:lstStyle/>
          <a:p>
            <a:pPr algn="ctr"/>
            <a:endParaRPr lang="es-ES" sz="1000" b="1">
              <a:solidFill>
                <a:schemeClr val="bg1"/>
              </a:solidFill>
              <a:latin typeface="Texta Alt" panose="00000500000000000000" pitchFamily="50" charset="0"/>
            </a:endParaRPr>
          </a:p>
          <a:p>
            <a:pPr algn="ctr"/>
            <a:r>
              <a:rPr lang="es-ES" sz="1000" b="1">
                <a:solidFill>
                  <a:schemeClr val="bg1"/>
                </a:solidFill>
                <a:latin typeface="Texta Alt" panose="00000500000000000000" pitchFamily="50" charset="0"/>
              </a:rPr>
              <a:t>WHATSAPP</a:t>
            </a:r>
          </a:p>
          <a:p>
            <a:pPr algn="ctr"/>
            <a:endParaRPr lang="es-ES" sz="1000" b="1">
              <a:solidFill>
                <a:schemeClr val="bg1"/>
              </a:solidFill>
              <a:latin typeface="Texta Alt" panose="00000500000000000000" pitchFamily="50" charset="0"/>
            </a:endParaRPr>
          </a:p>
          <a:p>
            <a:pPr algn="just"/>
            <a:r>
              <a:rPr lang="es-ES" sz="1000">
                <a:solidFill>
                  <a:schemeClr val="bg1"/>
                </a:solidFill>
                <a:latin typeface="Texta Alt" panose="00000500000000000000" pitchFamily="50" charset="0"/>
              </a:rPr>
              <a:t>Habilita comunicación directa con clientes mediante WhatsApp.</a:t>
            </a:r>
          </a:p>
        </p:txBody>
      </p:sp>
      <p:sp>
        <p:nvSpPr>
          <p:cNvPr id="38" name="CuadroTexto 37">
            <a:extLst>
              <a:ext uri="{FF2B5EF4-FFF2-40B4-BE49-F238E27FC236}">
                <a16:creationId xmlns:a16="http://schemas.microsoft.com/office/drawing/2014/main" id="{D387A40F-25F9-86E2-EFCE-B4A624221DFA}"/>
              </a:ext>
            </a:extLst>
          </p:cNvPr>
          <p:cNvSpPr txBox="1"/>
          <p:nvPr/>
        </p:nvSpPr>
        <p:spPr>
          <a:xfrm>
            <a:off x="1" y="709200"/>
            <a:ext cx="9906000" cy="707886"/>
          </a:xfrm>
          <a:prstGeom prst="rect">
            <a:avLst/>
          </a:prstGeom>
          <a:noFill/>
        </p:spPr>
        <p:txBody>
          <a:bodyPr wrap="square" rtlCol="0">
            <a:spAutoFit/>
          </a:bodyPr>
          <a:lstStyle/>
          <a:p>
            <a:pPr algn="ctr"/>
            <a:r>
              <a:rPr lang="es-ES" sz="2000" b="1">
                <a:latin typeface="Texta Alt Book" panose="00000400000000000000" pitchFamily="50" charset="0"/>
              </a:rPr>
              <a:t>FUNCIONALIDADES - CANAL WHATSAPP</a:t>
            </a:r>
          </a:p>
          <a:p>
            <a:pPr algn="ctr"/>
            <a:r>
              <a:rPr lang="es-ES" sz="2000" b="1">
                <a:solidFill>
                  <a:srgbClr val="1860F0"/>
                </a:solidFill>
                <a:latin typeface="Texta Alt Book" panose="00000400000000000000" pitchFamily="50" charset="0"/>
              </a:rPr>
              <a:t>ESTADÍSTICAS DE LOS REGISTROS</a:t>
            </a:r>
          </a:p>
        </p:txBody>
      </p:sp>
      <p:pic>
        <p:nvPicPr>
          <p:cNvPr id="2" name="Imagen 1" descr="Interfaz de usuario gráfica, Aplicación&#10;&#10;Descripción generada automáticamente">
            <a:extLst>
              <a:ext uri="{FF2B5EF4-FFF2-40B4-BE49-F238E27FC236}">
                <a16:creationId xmlns:a16="http://schemas.microsoft.com/office/drawing/2014/main" id="{FD8D5719-BB4F-BCB6-742A-045CF79E4352}"/>
              </a:ext>
            </a:extLst>
          </p:cNvPr>
          <p:cNvPicPr>
            <a:picLocks noChangeAspect="1"/>
          </p:cNvPicPr>
          <p:nvPr/>
        </p:nvPicPr>
        <p:blipFill rotWithShape="1">
          <a:blip r:embed="rId4"/>
          <a:srcRect l="1857" t="7469" r="2785" b="1082"/>
          <a:stretch/>
        </p:blipFill>
        <p:spPr>
          <a:xfrm>
            <a:off x="2405741" y="1533116"/>
            <a:ext cx="5019236" cy="3791767"/>
          </a:xfrm>
          <a:prstGeom prst="rect">
            <a:avLst/>
          </a:prstGeom>
        </p:spPr>
      </p:pic>
      <p:sp>
        <p:nvSpPr>
          <p:cNvPr id="3" name="Flecha: pentágono 2">
            <a:hlinkClick r:id="rId5" action="ppaction://hlinksldjump"/>
            <a:extLst>
              <a:ext uri="{FF2B5EF4-FFF2-40B4-BE49-F238E27FC236}">
                <a16:creationId xmlns:a16="http://schemas.microsoft.com/office/drawing/2014/main" id="{9C49307C-8C0F-7AFB-2EC7-16D946716889}"/>
              </a:ext>
            </a:extLst>
          </p:cNvPr>
          <p:cNvSpPr/>
          <p:nvPr/>
        </p:nvSpPr>
        <p:spPr>
          <a:xfrm>
            <a:off x="8266176" y="6245352"/>
            <a:ext cx="393192" cy="199932"/>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Flecha: pentágono 3">
            <a:hlinkClick r:id="rId6" action="ppaction://hlinksldjump"/>
            <a:extLst>
              <a:ext uri="{FF2B5EF4-FFF2-40B4-BE49-F238E27FC236}">
                <a16:creationId xmlns:a16="http://schemas.microsoft.com/office/drawing/2014/main" id="{3E0F0A13-376A-0EE1-30C8-7A1711FD3918}"/>
              </a:ext>
            </a:extLst>
          </p:cNvPr>
          <p:cNvSpPr/>
          <p:nvPr/>
        </p:nvSpPr>
        <p:spPr>
          <a:xfrm rot="10800000">
            <a:off x="7648643" y="6244663"/>
            <a:ext cx="393192" cy="199932"/>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lipse 4">
            <a:hlinkClick r:id="rId7" action="ppaction://hlinksldjump"/>
            <a:extLst>
              <a:ext uri="{FF2B5EF4-FFF2-40B4-BE49-F238E27FC236}">
                <a16:creationId xmlns:a16="http://schemas.microsoft.com/office/drawing/2014/main" id="{9EBEFC8E-7B9D-9718-6A5C-C7C24769628B}"/>
              </a:ext>
            </a:extLst>
          </p:cNvPr>
          <p:cNvSpPr/>
          <p:nvPr/>
        </p:nvSpPr>
        <p:spPr>
          <a:xfrm>
            <a:off x="8055389" y="6248051"/>
            <a:ext cx="197233" cy="197233"/>
          </a:xfrm>
          <a:prstGeom prst="ellipse">
            <a:avLst/>
          </a:prstGeom>
          <a:gradFill flip="none" rotWithShape="1">
            <a:gsLst>
              <a:gs pos="0">
                <a:srgbClr val="CCFF99">
                  <a:shade val="30000"/>
                  <a:satMod val="115000"/>
                </a:srgbClr>
              </a:gs>
              <a:gs pos="50000">
                <a:srgbClr val="CCFF99">
                  <a:shade val="67500"/>
                  <a:satMod val="115000"/>
                </a:srgbClr>
              </a:gs>
              <a:gs pos="100000">
                <a:srgbClr val="CCFF99">
                  <a:shade val="100000"/>
                  <a:satMod val="115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685617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Icono&#10;&#10;Descripción generada automáticamente">
            <a:extLst>
              <a:ext uri="{FF2B5EF4-FFF2-40B4-BE49-F238E27FC236}">
                <a16:creationId xmlns:a16="http://schemas.microsoft.com/office/drawing/2014/main" id="{B01E82F9-1FBB-934D-591B-07E391DFAD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0648" y="1714521"/>
            <a:ext cx="1123354" cy="1123354"/>
          </a:xfrm>
          <a:prstGeom prst="rect">
            <a:avLst/>
          </a:prstGeom>
        </p:spPr>
      </p:pic>
      <p:sp>
        <p:nvSpPr>
          <p:cNvPr id="2" name="Elipse 1">
            <a:extLst>
              <a:ext uri="{FF2B5EF4-FFF2-40B4-BE49-F238E27FC236}">
                <a16:creationId xmlns:a16="http://schemas.microsoft.com/office/drawing/2014/main" id="{AC459EA3-D122-4850-BF1F-FCE04974BBEA}"/>
              </a:ext>
            </a:extLst>
          </p:cNvPr>
          <p:cNvSpPr/>
          <p:nvPr/>
        </p:nvSpPr>
        <p:spPr>
          <a:xfrm>
            <a:off x="1557488" y="2354965"/>
            <a:ext cx="2346421" cy="2346421"/>
          </a:xfrm>
          <a:prstGeom prst="ellipse">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sz="1600">
                <a:solidFill>
                  <a:schemeClr val="bg1"/>
                </a:solidFill>
                <a:latin typeface="Texta Alt Book" pitchFamily="2" charset="77"/>
              </a:rPr>
              <a:t>Equipo de trabajo cualificado multidisciplinar</a:t>
            </a:r>
          </a:p>
        </p:txBody>
      </p:sp>
      <p:sp>
        <p:nvSpPr>
          <p:cNvPr id="16" name="Marcador de número de diapositiva 1">
            <a:extLst>
              <a:ext uri="{FF2B5EF4-FFF2-40B4-BE49-F238E27FC236}">
                <a16:creationId xmlns:a16="http://schemas.microsoft.com/office/drawing/2014/main" id="{E767B50D-C4DD-E7C4-B8C7-1FB8EC98D03E}"/>
              </a:ext>
            </a:extLst>
          </p:cNvPr>
          <p:cNvSpPr>
            <a:spLocks noGrp="1"/>
          </p:cNvSpPr>
          <p:nvPr>
            <p:ph type="sldNum" sz="quarter" idx="12"/>
          </p:nvPr>
        </p:nvSpPr>
        <p:spPr>
          <a:xfrm>
            <a:off x="9492439" y="6608999"/>
            <a:ext cx="479426" cy="365125"/>
          </a:xfrm>
        </p:spPr>
        <p:txBody>
          <a:bodyPr/>
          <a:lstStyle/>
          <a:p>
            <a:fld id="{B67A785B-7D4F-4E2B-A288-83329498BEF2}" type="slidenum">
              <a:rPr lang="es-ES" sz="700">
                <a:solidFill>
                  <a:schemeClr val="bg1"/>
                </a:solidFill>
              </a:rPr>
              <a:t>7</a:t>
            </a:fld>
            <a:r>
              <a:rPr lang="es-ES" sz="700">
                <a:solidFill>
                  <a:schemeClr val="bg1"/>
                </a:solidFill>
              </a:rPr>
              <a:t>/51</a:t>
            </a:r>
          </a:p>
        </p:txBody>
      </p:sp>
      <p:grpSp>
        <p:nvGrpSpPr>
          <p:cNvPr id="29" name="Grupo 28">
            <a:extLst>
              <a:ext uri="{FF2B5EF4-FFF2-40B4-BE49-F238E27FC236}">
                <a16:creationId xmlns:a16="http://schemas.microsoft.com/office/drawing/2014/main" id="{14048E0B-B977-EF20-CA8C-492AA04A244F}"/>
              </a:ext>
            </a:extLst>
          </p:cNvPr>
          <p:cNvGrpSpPr/>
          <p:nvPr/>
        </p:nvGrpSpPr>
        <p:grpSpPr>
          <a:xfrm>
            <a:off x="251709" y="329044"/>
            <a:ext cx="9440955" cy="6202015"/>
            <a:chOff x="260664" y="247058"/>
            <a:chExt cx="9440955" cy="6202015"/>
          </a:xfrm>
        </p:grpSpPr>
        <p:sp>
          <p:nvSpPr>
            <p:cNvPr id="30" name="Rectángulo 29">
              <a:extLst>
                <a:ext uri="{FF2B5EF4-FFF2-40B4-BE49-F238E27FC236}">
                  <a16:creationId xmlns:a16="http://schemas.microsoft.com/office/drawing/2014/main" id="{21AB10CD-807E-45E5-6C8F-37614B4D548A}"/>
                </a:ext>
              </a:extLst>
            </p:cNvPr>
            <p:cNvSpPr/>
            <p:nvPr/>
          </p:nvSpPr>
          <p:spPr>
            <a:xfrm rot="10800000">
              <a:off x="260664" y="247058"/>
              <a:ext cx="9432000" cy="45719"/>
            </a:xfrm>
            <a:prstGeom prst="rect">
              <a:avLst/>
            </a:prstGeom>
            <a:gradFill flip="none" rotWithShape="1">
              <a:gsLst>
                <a:gs pos="0">
                  <a:srgbClr val="0036BC"/>
                </a:gs>
                <a:gs pos="93000">
                  <a:srgbClr val="9B1E9B"/>
                </a:gs>
                <a:gs pos="100000">
                  <a:srgbClr val="E5215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31" name="Rectángulo 30">
              <a:extLst>
                <a:ext uri="{FF2B5EF4-FFF2-40B4-BE49-F238E27FC236}">
                  <a16:creationId xmlns:a16="http://schemas.microsoft.com/office/drawing/2014/main" id="{19823C65-A3B4-F7F0-A635-2A55A0626C10}"/>
                </a:ext>
              </a:extLst>
            </p:cNvPr>
            <p:cNvSpPr/>
            <p:nvPr/>
          </p:nvSpPr>
          <p:spPr>
            <a:xfrm rot="5400000" flipV="1">
              <a:off x="8062404" y="1854198"/>
              <a:ext cx="3214800" cy="45719"/>
            </a:xfrm>
            <a:prstGeom prst="rect">
              <a:avLst/>
            </a:prstGeom>
            <a:gradFill flip="none" rotWithShape="1">
              <a:gsLst>
                <a:gs pos="25000">
                  <a:srgbClr val="0036BC"/>
                </a:gs>
                <a:gs pos="99000">
                  <a:srgbClr val="9B1E9B"/>
                </a:gs>
                <a:gs pos="100000">
                  <a:srgbClr val="E5215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32" name="Rectángulo 31">
              <a:extLst>
                <a:ext uri="{FF2B5EF4-FFF2-40B4-BE49-F238E27FC236}">
                  <a16:creationId xmlns:a16="http://schemas.microsoft.com/office/drawing/2014/main" id="{14E9A6F4-6C78-930E-8A3F-2E4D0E05D0D2}"/>
                </a:ext>
              </a:extLst>
            </p:cNvPr>
            <p:cNvSpPr/>
            <p:nvPr/>
          </p:nvSpPr>
          <p:spPr>
            <a:xfrm rot="16200000">
              <a:off x="-1903521" y="4230213"/>
              <a:ext cx="4392000" cy="45719"/>
            </a:xfrm>
            <a:prstGeom prst="rect">
              <a:avLst/>
            </a:prstGeom>
            <a:gradFill flip="none" rotWithShape="1">
              <a:gsLst>
                <a:gs pos="0">
                  <a:srgbClr val="0036BC"/>
                </a:gs>
                <a:gs pos="50000">
                  <a:srgbClr val="9B1E9B"/>
                </a:gs>
                <a:gs pos="100000">
                  <a:srgbClr val="E5215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33" name="Rectángulo 32">
              <a:extLst>
                <a:ext uri="{FF2B5EF4-FFF2-40B4-BE49-F238E27FC236}">
                  <a16:creationId xmlns:a16="http://schemas.microsoft.com/office/drawing/2014/main" id="{A1EB7C62-743C-9906-F304-AB2E0C3B16FF}"/>
                </a:ext>
              </a:extLst>
            </p:cNvPr>
            <p:cNvSpPr/>
            <p:nvPr/>
          </p:nvSpPr>
          <p:spPr>
            <a:xfrm>
              <a:off x="269619" y="6403354"/>
              <a:ext cx="9432000" cy="45719"/>
            </a:xfrm>
            <a:prstGeom prst="rect">
              <a:avLst/>
            </a:prstGeom>
            <a:gradFill flip="none" rotWithShape="1">
              <a:gsLst>
                <a:gs pos="0">
                  <a:srgbClr val="0036BC"/>
                </a:gs>
                <a:gs pos="93000">
                  <a:srgbClr val="9B1E9B"/>
                </a:gs>
                <a:gs pos="100000">
                  <a:srgbClr val="E5215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34" name="Imagen 33" descr="Logotipo&#10;&#10;Descripción generada automáticamente">
            <a:extLst>
              <a:ext uri="{FF2B5EF4-FFF2-40B4-BE49-F238E27FC236}">
                <a16:creationId xmlns:a16="http://schemas.microsoft.com/office/drawing/2014/main" id="{1168A723-6851-17EF-3877-BB19943A5D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89669" y="1250730"/>
            <a:ext cx="1143000" cy="177800"/>
          </a:xfrm>
          <a:prstGeom prst="rect">
            <a:avLst/>
          </a:prstGeom>
        </p:spPr>
      </p:pic>
      <p:sp>
        <p:nvSpPr>
          <p:cNvPr id="35" name="CuadroTexto 34">
            <a:extLst>
              <a:ext uri="{FF2B5EF4-FFF2-40B4-BE49-F238E27FC236}">
                <a16:creationId xmlns:a16="http://schemas.microsoft.com/office/drawing/2014/main" id="{31EFB3CD-376B-D913-ACFD-500AF8E75F4C}"/>
              </a:ext>
            </a:extLst>
          </p:cNvPr>
          <p:cNvSpPr txBox="1"/>
          <p:nvPr/>
        </p:nvSpPr>
        <p:spPr>
          <a:xfrm>
            <a:off x="0" y="6563546"/>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sp>
        <p:nvSpPr>
          <p:cNvPr id="36" name="Marcador de número de diapositiva 1">
            <a:extLst>
              <a:ext uri="{FF2B5EF4-FFF2-40B4-BE49-F238E27FC236}">
                <a16:creationId xmlns:a16="http://schemas.microsoft.com/office/drawing/2014/main" id="{9242EA4E-E661-49E4-9A73-8A891BA1EB99}"/>
              </a:ext>
            </a:extLst>
          </p:cNvPr>
          <p:cNvSpPr txBox="1">
            <a:spLocks/>
          </p:cNvSpPr>
          <p:nvPr/>
        </p:nvSpPr>
        <p:spPr>
          <a:xfrm>
            <a:off x="9426044" y="3529482"/>
            <a:ext cx="479426"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7</a:t>
            </a:fld>
            <a:r>
              <a:rPr lang="es-ES" sz="1050">
                <a:solidFill>
                  <a:srgbClr val="18191E"/>
                </a:solidFill>
                <a:latin typeface="Texta Alt Medium" pitchFamily="2" charset="77"/>
              </a:rPr>
              <a:t>/53</a:t>
            </a:r>
          </a:p>
        </p:txBody>
      </p:sp>
      <p:pic>
        <p:nvPicPr>
          <p:cNvPr id="37" name="Imagen 36" descr="Dibujo de la tierra desde el espacio&#10;&#10;Descripción generada automáticamente con confianza baja">
            <a:extLst>
              <a:ext uri="{FF2B5EF4-FFF2-40B4-BE49-F238E27FC236}">
                <a16:creationId xmlns:a16="http://schemas.microsoft.com/office/drawing/2014/main" id="{B59297CA-F973-BF00-3917-5F67276E74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061285">
            <a:off x="8294464" y="4121237"/>
            <a:ext cx="2796401" cy="3978213"/>
          </a:xfrm>
          <a:prstGeom prst="rect">
            <a:avLst/>
          </a:prstGeom>
        </p:spPr>
      </p:pic>
      <p:sp>
        <p:nvSpPr>
          <p:cNvPr id="48" name="TextBox 29">
            <a:extLst>
              <a:ext uri="{FF2B5EF4-FFF2-40B4-BE49-F238E27FC236}">
                <a16:creationId xmlns:a16="http://schemas.microsoft.com/office/drawing/2014/main" id="{2BA18839-D4A7-DA73-9DB8-91B6A9085908}"/>
              </a:ext>
            </a:extLst>
          </p:cNvPr>
          <p:cNvSpPr txBox="1"/>
          <p:nvPr/>
        </p:nvSpPr>
        <p:spPr>
          <a:xfrm>
            <a:off x="0" y="709200"/>
            <a:ext cx="9906000" cy="400110"/>
          </a:xfrm>
          <a:prstGeom prst="rect">
            <a:avLst/>
          </a:prstGeom>
          <a:noFill/>
        </p:spPr>
        <p:txBody>
          <a:bodyPr wrap="square" rtlCol="0">
            <a:spAutoFit/>
          </a:bodyPr>
          <a:lstStyle/>
          <a:p>
            <a:pPr algn="ctr" defTabSz="185714">
              <a:defRPr/>
            </a:pPr>
            <a:r>
              <a:rPr lang="en-US" sz="2000" b="1">
                <a:solidFill>
                  <a:schemeClr val="tx1">
                    <a:lumMod val="90000"/>
                    <a:lumOff val="10000"/>
                  </a:schemeClr>
                </a:solidFill>
                <a:latin typeface="Texta Alt Book" pitchFamily="2" charset="77"/>
                <a:cs typeface="Fredoka Medium" pitchFamily="2" charset="-79"/>
              </a:rPr>
              <a:t>NUESTRO VALOR DIFERENCIAL</a:t>
            </a:r>
          </a:p>
        </p:txBody>
      </p:sp>
      <p:sp>
        <p:nvSpPr>
          <p:cNvPr id="9" name="CuadroTexto 8">
            <a:extLst>
              <a:ext uri="{FF2B5EF4-FFF2-40B4-BE49-F238E27FC236}">
                <a16:creationId xmlns:a16="http://schemas.microsoft.com/office/drawing/2014/main" id="{5EC07817-F703-6811-1D46-C9295D44D37A}"/>
              </a:ext>
            </a:extLst>
          </p:cNvPr>
          <p:cNvSpPr txBox="1"/>
          <p:nvPr/>
        </p:nvSpPr>
        <p:spPr>
          <a:xfrm>
            <a:off x="1389671" y="2861746"/>
            <a:ext cx="1948234" cy="923330"/>
          </a:xfrm>
          <a:prstGeom prst="rect">
            <a:avLst/>
          </a:prstGeom>
          <a:noFill/>
        </p:spPr>
        <p:txBody>
          <a:bodyPr wrap="square" rtlCol="0">
            <a:spAutoFit/>
          </a:bodyPr>
          <a:lstStyle/>
          <a:p>
            <a:pPr algn="ctr"/>
            <a:r>
              <a:rPr lang="es-ES" sz="1800">
                <a:latin typeface="Texta Alt Book" pitchFamily="2" charset="77"/>
              </a:rPr>
              <a:t>Equipo de trabajo cualificado multidisciplinar</a:t>
            </a:r>
            <a:endParaRPr lang="es-ES"/>
          </a:p>
        </p:txBody>
      </p:sp>
      <p:grpSp>
        <p:nvGrpSpPr>
          <p:cNvPr id="42" name="Grupo 41">
            <a:extLst>
              <a:ext uri="{FF2B5EF4-FFF2-40B4-BE49-F238E27FC236}">
                <a16:creationId xmlns:a16="http://schemas.microsoft.com/office/drawing/2014/main" id="{12999943-0205-6140-E72A-8961BCC71A35}"/>
              </a:ext>
            </a:extLst>
          </p:cNvPr>
          <p:cNvGrpSpPr/>
          <p:nvPr/>
        </p:nvGrpSpPr>
        <p:grpSpPr>
          <a:xfrm>
            <a:off x="4378255" y="1718906"/>
            <a:ext cx="1146511" cy="1783695"/>
            <a:chOff x="4378255" y="1884426"/>
            <a:chExt cx="1146511" cy="1783695"/>
          </a:xfrm>
        </p:grpSpPr>
        <p:sp>
          <p:nvSpPr>
            <p:cNvPr id="3" name="CuadroTexto 2">
              <a:extLst>
                <a:ext uri="{FF2B5EF4-FFF2-40B4-BE49-F238E27FC236}">
                  <a16:creationId xmlns:a16="http://schemas.microsoft.com/office/drawing/2014/main" id="{FE19978C-04F2-11F0-C992-89182F54AC14}"/>
                </a:ext>
              </a:extLst>
            </p:cNvPr>
            <p:cNvSpPr txBox="1"/>
            <p:nvPr/>
          </p:nvSpPr>
          <p:spPr>
            <a:xfrm>
              <a:off x="4378255" y="3021790"/>
              <a:ext cx="1100540" cy="646331"/>
            </a:xfrm>
            <a:prstGeom prst="rect">
              <a:avLst/>
            </a:prstGeom>
            <a:noFill/>
          </p:spPr>
          <p:txBody>
            <a:bodyPr wrap="square" rtlCol="0">
              <a:spAutoFit/>
            </a:bodyPr>
            <a:lstStyle/>
            <a:p>
              <a:pPr algn="ctr"/>
              <a:r>
                <a:rPr lang="es-ES" sz="1800">
                  <a:latin typeface="Texta Alt Book" pitchFamily="2" charset="77"/>
                </a:rPr>
                <a:t>Rápidos y eficientes</a:t>
              </a:r>
              <a:endParaRPr lang="es-ES"/>
            </a:p>
          </p:txBody>
        </p:sp>
        <p:pic>
          <p:nvPicPr>
            <p:cNvPr id="10" name="Imagen 9" descr="Imagen que contiene Forma&#10;&#10;Descripción generada automáticamente">
              <a:extLst>
                <a:ext uri="{FF2B5EF4-FFF2-40B4-BE49-F238E27FC236}">
                  <a16:creationId xmlns:a16="http://schemas.microsoft.com/office/drawing/2014/main" id="{DD0CCBFC-4448-C663-F7D1-3727CB449F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92194" y="1884426"/>
              <a:ext cx="1132572" cy="1132572"/>
            </a:xfrm>
            <a:prstGeom prst="rect">
              <a:avLst/>
            </a:prstGeom>
          </p:spPr>
        </p:pic>
      </p:grpSp>
      <p:grpSp>
        <p:nvGrpSpPr>
          <p:cNvPr id="39" name="Grupo 38">
            <a:extLst>
              <a:ext uri="{FF2B5EF4-FFF2-40B4-BE49-F238E27FC236}">
                <a16:creationId xmlns:a16="http://schemas.microsoft.com/office/drawing/2014/main" id="{64FC83A2-9C2B-8DBB-1003-706BA2BC5A76}"/>
              </a:ext>
            </a:extLst>
          </p:cNvPr>
          <p:cNvGrpSpPr/>
          <p:nvPr/>
        </p:nvGrpSpPr>
        <p:grpSpPr>
          <a:xfrm>
            <a:off x="2804168" y="3940733"/>
            <a:ext cx="1856794" cy="2210324"/>
            <a:chOff x="2804168" y="3940733"/>
            <a:chExt cx="1856794" cy="2210324"/>
          </a:xfrm>
        </p:grpSpPr>
        <p:sp>
          <p:nvSpPr>
            <p:cNvPr id="4" name="CuadroTexto 3">
              <a:extLst>
                <a:ext uri="{FF2B5EF4-FFF2-40B4-BE49-F238E27FC236}">
                  <a16:creationId xmlns:a16="http://schemas.microsoft.com/office/drawing/2014/main" id="{15B37BF1-8BBB-7996-F438-9C6A87C91190}"/>
                </a:ext>
              </a:extLst>
            </p:cNvPr>
            <p:cNvSpPr txBox="1"/>
            <p:nvPr/>
          </p:nvSpPr>
          <p:spPr>
            <a:xfrm>
              <a:off x="2804168" y="5073839"/>
              <a:ext cx="1856794" cy="1077218"/>
            </a:xfrm>
            <a:prstGeom prst="rect">
              <a:avLst/>
            </a:prstGeom>
            <a:noFill/>
          </p:spPr>
          <p:txBody>
            <a:bodyPr wrap="square" rtlCol="0">
              <a:spAutoFit/>
            </a:bodyPr>
            <a:lstStyle/>
            <a:p>
              <a:pPr algn="ctr"/>
              <a:r>
                <a:rPr lang="en-US" sz="1800">
                  <a:latin typeface="Texta Alt Book" pitchFamily="2" charset="77"/>
                </a:rPr>
                <a:t>Service Level Agreement (SLA)</a:t>
              </a:r>
            </a:p>
            <a:p>
              <a:pPr algn="ctr"/>
              <a:r>
                <a:rPr lang="en-US" sz="1400">
                  <a:latin typeface="Texta Alt Book" pitchFamily="2" charset="77"/>
                </a:rPr>
                <a:t>12x5</a:t>
              </a:r>
            </a:p>
            <a:p>
              <a:pPr algn="ctr"/>
              <a:r>
                <a:rPr lang="en-US" sz="1400">
                  <a:latin typeface="Texta Alt Book" pitchFamily="2" charset="77"/>
                </a:rPr>
                <a:t>24x7</a:t>
              </a:r>
              <a:endParaRPr lang="es-ES" sz="1400"/>
            </a:p>
          </p:txBody>
        </p:sp>
        <p:pic>
          <p:nvPicPr>
            <p:cNvPr id="12" name="Imagen 11" descr="Icono&#10;&#10;Descripción generada automáticamente">
              <a:extLst>
                <a:ext uri="{FF2B5EF4-FFF2-40B4-BE49-F238E27FC236}">
                  <a16:creationId xmlns:a16="http://schemas.microsoft.com/office/drawing/2014/main" id="{1228973C-A4BA-5898-AA8A-DD8625A07A9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68252" y="3940733"/>
              <a:ext cx="1128627" cy="1128627"/>
            </a:xfrm>
            <a:prstGeom prst="rect">
              <a:avLst/>
            </a:prstGeom>
          </p:spPr>
        </p:pic>
      </p:grpSp>
      <p:grpSp>
        <p:nvGrpSpPr>
          <p:cNvPr id="49" name="Grupo 48">
            <a:extLst>
              <a:ext uri="{FF2B5EF4-FFF2-40B4-BE49-F238E27FC236}">
                <a16:creationId xmlns:a16="http://schemas.microsoft.com/office/drawing/2014/main" id="{0A38E7C0-27A6-1FC2-E983-67178637ED45}"/>
              </a:ext>
            </a:extLst>
          </p:cNvPr>
          <p:cNvGrpSpPr/>
          <p:nvPr/>
        </p:nvGrpSpPr>
        <p:grpSpPr>
          <a:xfrm>
            <a:off x="6487370" y="1720059"/>
            <a:ext cx="1948234" cy="2066187"/>
            <a:chOff x="6487370" y="1885579"/>
            <a:chExt cx="1948234" cy="2066187"/>
          </a:xfrm>
        </p:grpSpPr>
        <p:pic>
          <p:nvPicPr>
            <p:cNvPr id="7" name="Imagen 6" descr="Icono&#10;&#10;Descripción generada automáticamente">
              <a:extLst>
                <a:ext uri="{FF2B5EF4-FFF2-40B4-BE49-F238E27FC236}">
                  <a16:creationId xmlns:a16="http://schemas.microsoft.com/office/drawing/2014/main" id="{22F267E3-B8B4-F932-7DEE-AABC0DC83B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94992" y="1885579"/>
              <a:ext cx="1132572" cy="1132572"/>
            </a:xfrm>
            <a:prstGeom prst="rect">
              <a:avLst/>
            </a:prstGeom>
          </p:spPr>
        </p:pic>
        <p:sp>
          <p:nvSpPr>
            <p:cNvPr id="13" name="CuadroTexto 12">
              <a:extLst>
                <a:ext uri="{FF2B5EF4-FFF2-40B4-BE49-F238E27FC236}">
                  <a16:creationId xmlns:a16="http://schemas.microsoft.com/office/drawing/2014/main" id="{45E5843D-89DC-EB57-DE75-E4E790E22345}"/>
                </a:ext>
              </a:extLst>
            </p:cNvPr>
            <p:cNvSpPr txBox="1"/>
            <p:nvPr/>
          </p:nvSpPr>
          <p:spPr>
            <a:xfrm>
              <a:off x="6487370" y="3028436"/>
              <a:ext cx="1948234" cy="923330"/>
            </a:xfrm>
            <a:prstGeom prst="rect">
              <a:avLst/>
            </a:prstGeom>
            <a:noFill/>
          </p:spPr>
          <p:txBody>
            <a:bodyPr wrap="square" rtlCol="0">
              <a:spAutoFit/>
            </a:bodyPr>
            <a:lstStyle/>
            <a:p>
              <a:pPr algn="ctr"/>
              <a:r>
                <a:rPr lang="es-ES" sz="1800">
                  <a:latin typeface="Texta Alt Book" pitchFamily="2" charset="77"/>
                </a:rPr>
                <a:t>Excelente tiempo de respuesta y soporte técnico</a:t>
              </a:r>
              <a:endParaRPr lang="es-ES"/>
            </a:p>
          </p:txBody>
        </p:sp>
      </p:grpSp>
      <p:grpSp>
        <p:nvGrpSpPr>
          <p:cNvPr id="40" name="Grupo 39">
            <a:extLst>
              <a:ext uri="{FF2B5EF4-FFF2-40B4-BE49-F238E27FC236}">
                <a16:creationId xmlns:a16="http://schemas.microsoft.com/office/drawing/2014/main" id="{133F1E99-233C-7DB6-2E1C-9C7DE301E3E2}"/>
              </a:ext>
            </a:extLst>
          </p:cNvPr>
          <p:cNvGrpSpPr/>
          <p:nvPr/>
        </p:nvGrpSpPr>
        <p:grpSpPr>
          <a:xfrm>
            <a:off x="5402115" y="3936788"/>
            <a:ext cx="1600635" cy="1778903"/>
            <a:chOff x="5402115" y="3936788"/>
            <a:chExt cx="1600635" cy="1778903"/>
          </a:xfrm>
        </p:grpSpPr>
        <p:pic>
          <p:nvPicPr>
            <p:cNvPr id="19" name="Imagen 18" descr="Logotipo&#10;&#10;Descripción generada automáticamente">
              <a:extLst>
                <a:ext uri="{FF2B5EF4-FFF2-40B4-BE49-F238E27FC236}">
                  <a16:creationId xmlns:a16="http://schemas.microsoft.com/office/drawing/2014/main" id="{CDAA1F7E-7431-14AB-7B00-9DA613D7B1E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16326" y="3936788"/>
              <a:ext cx="1132572" cy="1132572"/>
            </a:xfrm>
            <a:prstGeom prst="rect">
              <a:avLst/>
            </a:prstGeom>
          </p:spPr>
        </p:pic>
        <p:sp>
          <p:nvSpPr>
            <p:cNvPr id="20" name="CuadroTexto 19">
              <a:extLst>
                <a:ext uri="{FF2B5EF4-FFF2-40B4-BE49-F238E27FC236}">
                  <a16:creationId xmlns:a16="http://schemas.microsoft.com/office/drawing/2014/main" id="{9FF63980-2101-B9C0-3BFE-D82C8DEB63FB}"/>
                </a:ext>
              </a:extLst>
            </p:cNvPr>
            <p:cNvSpPr txBox="1"/>
            <p:nvPr/>
          </p:nvSpPr>
          <p:spPr>
            <a:xfrm>
              <a:off x="5402115" y="5069360"/>
              <a:ext cx="1600635" cy="646331"/>
            </a:xfrm>
            <a:prstGeom prst="rect">
              <a:avLst/>
            </a:prstGeom>
            <a:noFill/>
          </p:spPr>
          <p:txBody>
            <a:bodyPr wrap="square" rtlCol="0">
              <a:spAutoFit/>
            </a:bodyPr>
            <a:lstStyle/>
            <a:p>
              <a:pPr algn="ctr"/>
              <a:r>
                <a:rPr lang="es-ES" sz="1800">
                  <a:latin typeface="Texta Alt Book" pitchFamily="2" charset="77"/>
                </a:rPr>
                <a:t>Gran resiliencia demostrable</a:t>
              </a:r>
              <a:endParaRPr lang="es-ES"/>
            </a:p>
          </p:txBody>
        </p:sp>
      </p:grpSp>
    </p:spTree>
    <p:extLst>
      <p:ext uri="{BB962C8B-B14F-4D97-AF65-F5344CB8AC3E}">
        <p14:creationId xmlns:p14="http://schemas.microsoft.com/office/powerpoint/2010/main" val="36488035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20FC5-9757-40C8-26E7-3FA9ADA46B9B}"/>
            </a:ext>
          </a:extLst>
        </p:cNvPr>
        <p:cNvGrpSpPr/>
        <p:nvPr/>
      </p:nvGrpSpPr>
      <p:grpSpPr>
        <a:xfrm>
          <a:off x="0" y="0"/>
          <a:ext cx="0" cy="0"/>
          <a:chOff x="0" y="0"/>
          <a:chExt cx="0" cy="0"/>
        </a:xfrm>
      </p:grpSpPr>
      <p:sp>
        <p:nvSpPr>
          <p:cNvPr id="13" name="Marcador de número de diapositiva 1">
            <a:extLst>
              <a:ext uri="{FF2B5EF4-FFF2-40B4-BE49-F238E27FC236}">
                <a16:creationId xmlns:a16="http://schemas.microsoft.com/office/drawing/2014/main" id="{675DA713-825A-1992-594B-C08BB9F6DB63}"/>
              </a:ext>
            </a:extLst>
          </p:cNvPr>
          <p:cNvSpPr>
            <a:spLocks noGrp="1"/>
          </p:cNvSpPr>
          <p:nvPr>
            <p:ph type="sldNum" sz="quarter" idx="12"/>
          </p:nvPr>
        </p:nvSpPr>
        <p:spPr>
          <a:xfrm>
            <a:off x="9492439" y="6608999"/>
            <a:ext cx="479426" cy="365125"/>
          </a:xfrm>
        </p:spPr>
        <p:txBody>
          <a:bodyPr/>
          <a:lstStyle/>
          <a:p>
            <a:fld id="{B67A785B-7D4F-4E2B-A288-83329498BEF2}" type="slidenum">
              <a:rPr lang="es-ES" sz="700">
                <a:solidFill>
                  <a:schemeClr val="bg1"/>
                </a:solidFill>
              </a:rPr>
              <a:t>70</a:t>
            </a:fld>
            <a:r>
              <a:rPr lang="es-ES" sz="700">
                <a:solidFill>
                  <a:schemeClr val="bg1"/>
                </a:solidFill>
              </a:rPr>
              <a:t>/51</a:t>
            </a:r>
          </a:p>
        </p:txBody>
      </p:sp>
      <p:grpSp>
        <p:nvGrpSpPr>
          <p:cNvPr id="18" name="Grupo 17">
            <a:extLst>
              <a:ext uri="{FF2B5EF4-FFF2-40B4-BE49-F238E27FC236}">
                <a16:creationId xmlns:a16="http://schemas.microsoft.com/office/drawing/2014/main" id="{1F10ED61-D2AE-012D-1561-E877CF1D4493}"/>
              </a:ext>
            </a:extLst>
          </p:cNvPr>
          <p:cNvGrpSpPr/>
          <p:nvPr/>
        </p:nvGrpSpPr>
        <p:grpSpPr>
          <a:xfrm>
            <a:off x="0" y="328780"/>
            <a:ext cx="11090865" cy="7781959"/>
            <a:chOff x="0" y="328780"/>
            <a:chExt cx="11090865" cy="7781959"/>
          </a:xfrm>
        </p:grpSpPr>
        <p:pic>
          <p:nvPicPr>
            <p:cNvPr id="19" name="Imagen 18" descr="Icono&#10;&#10;Descripción generada automáticamente">
              <a:extLst>
                <a:ext uri="{FF2B5EF4-FFF2-40B4-BE49-F238E27FC236}">
                  <a16:creationId xmlns:a16="http://schemas.microsoft.com/office/drawing/2014/main" id="{030D2D0E-2A7E-54D7-B6CE-5E13BAAF8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grpSp>
          <p:nvGrpSpPr>
            <p:cNvPr id="20" name="Grupo 19">
              <a:extLst>
                <a:ext uri="{FF2B5EF4-FFF2-40B4-BE49-F238E27FC236}">
                  <a16:creationId xmlns:a16="http://schemas.microsoft.com/office/drawing/2014/main" id="{18BB4061-4764-C6B2-5D67-3A240C15ED23}"/>
                </a:ext>
              </a:extLst>
            </p:cNvPr>
            <p:cNvGrpSpPr/>
            <p:nvPr/>
          </p:nvGrpSpPr>
          <p:grpSpPr>
            <a:xfrm>
              <a:off x="0" y="328780"/>
              <a:ext cx="11090865" cy="7781959"/>
              <a:chOff x="0" y="328780"/>
              <a:chExt cx="11090865" cy="7781959"/>
            </a:xfrm>
          </p:grpSpPr>
          <p:sp>
            <p:nvSpPr>
              <p:cNvPr id="21" name="Marcador de número de diapositiva 1">
                <a:extLst>
                  <a:ext uri="{FF2B5EF4-FFF2-40B4-BE49-F238E27FC236}">
                    <a16:creationId xmlns:a16="http://schemas.microsoft.com/office/drawing/2014/main" id="{8595D204-D069-E8CE-CAF8-E8477E3EEB43}"/>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70</a:t>
                </a:fld>
                <a:r>
                  <a:rPr lang="es-ES" sz="1050">
                    <a:solidFill>
                      <a:srgbClr val="18191E"/>
                    </a:solidFill>
                    <a:latin typeface="Texta Alt Medium" pitchFamily="2" charset="77"/>
                  </a:rPr>
                  <a:t>/53</a:t>
                </a:r>
              </a:p>
            </p:txBody>
          </p:sp>
          <p:grpSp>
            <p:nvGrpSpPr>
              <p:cNvPr id="22" name="Grupo 21">
                <a:extLst>
                  <a:ext uri="{FF2B5EF4-FFF2-40B4-BE49-F238E27FC236}">
                    <a16:creationId xmlns:a16="http://schemas.microsoft.com/office/drawing/2014/main" id="{60F12FE9-7DC9-C3C3-0D55-853B037D2290}"/>
                  </a:ext>
                </a:extLst>
              </p:cNvPr>
              <p:cNvGrpSpPr/>
              <p:nvPr/>
            </p:nvGrpSpPr>
            <p:grpSpPr>
              <a:xfrm>
                <a:off x="0" y="328780"/>
                <a:ext cx="11090865" cy="7781959"/>
                <a:chOff x="0" y="328780"/>
                <a:chExt cx="11090865" cy="7781959"/>
              </a:xfrm>
            </p:grpSpPr>
            <p:grpSp>
              <p:nvGrpSpPr>
                <p:cNvPr id="23" name="Grupo 22">
                  <a:extLst>
                    <a:ext uri="{FF2B5EF4-FFF2-40B4-BE49-F238E27FC236}">
                      <a16:creationId xmlns:a16="http://schemas.microsoft.com/office/drawing/2014/main" id="{2C6DBB9E-BBF0-189E-4966-9CB4A9CDCF38}"/>
                    </a:ext>
                  </a:extLst>
                </p:cNvPr>
                <p:cNvGrpSpPr/>
                <p:nvPr/>
              </p:nvGrpSpPr>
              <p:grpSpPr>
                <a:xfrm>
                  <a:off x="252000" y="328780"/>
                  <a:ext cx="9440664" cy="6204139"/>
                  <a:chOff x="252000" y="328780"/>
                  <a:chExt cx="9440664" cy="6204139"/>
                </a:xfrm>
              </p:grpSpPr>
              <p:sp>
                <p:nvSpPr>
                  <p:cNvPr id="41" name="Rectángulo 40">
                    <a:extLst>
                      <a:ext uri="{FF2B5EF4-FFF2-40B4-BE49-F238E27FC236}">
                        <a16:creationId xmlns:a16="http://schemas.microsoft.com/office/drawing/2014/main" id="{4BFFB065-1452-EC1B-974F-0F20AB0FE243}"/>
                      </a:ext>
                    </a:extLst>
                  </p:cNvPr>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2" name="Rectángulo 41">
                    <a:extLst>
                      <a:ext uri="{FF2B5EF4-FFF2-40B4-BE49-F238E27FC236}">
                        <a16:creationId xmlns:a16="http://schemas.microsoft.com/office/drawing/2014/main" id="{18236A1C-6D07-E77F-A1A0-E9E489F8B211}"/>
                      </a:ext>
                    </a:extLst>
                  </p:cNvPr>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3" name="Rectángulo 42">
                    <a:extLst>
                      <a:ext uri="{FF2B5EF4-FFF2-40B4-BE49-F238E27FC236}">
                        <a16:creationId xmlns:a16="http://schemas.microsoft.com/office/drawing/2014/main" id="{48AC7838-8D57-E8E6-6D4C-FCCD2F504EAC}"/>
                      </a:ext>
                    </a:extLst>
                  </p:cNvPr>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4" name="Rectángulo 43">
                    <a:extLst>
                      <a:ext uri="{FF2B5EF4-FFF2-40B4-BE49-F238E27FC236}">
                        <a16:creationId xmlns:a16="http://schemas.microsoft.com/office/drawing/2014/main" id="{24249FBF-9C80-EC44-2C99-50C8E015B3C5}"/>
                      </a:ext>
                    </a:extLst>
                  </p:cNvPr>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26" name="Imagen 25" descr="Dibujo de la tierra desde el espacio&#10;&#10;Descripción generada automáticamente con confianza baja">
                  <a:extLst>
                    <a:ext uri="{FF2B5EF4-FFF2-40B4-BE49-F238E27FC236}">
                      <a16:creationId xmlns:a16="http://schemas.microsoft.com/office/drawing/2014/main" id="{B180B0F6-E0D6-2556-5FE0-AA1FBDCB4D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40" name="CuadroTexto 39">
                  <a:extLst>
                    <a:ext uri="{FF2B5EF4-FFF2-40B4-BE49-F238E27FC236}">
                      <a16:creationId xmlns:a16="http://schemas.microsoft.com/office/drawing/2014/main" id="{324F408F-0F1B-3671-D12C-3D3149C261D5}"/>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grpSp>
      </p:grpSp>
      <p:sp>
        <p:nvSpPr>
          <p:cNvPr id="24" name="CuadroTexto 23">
            <a:extLst>
              <a:ext uri="{FF2B5EF4-FFF2-40B4-BE49-F238E27FC236}">
                <a16:creationId xmlns:a16="http://schemas.microsoft.com/office/drawing/2014/main" id="{F51BFC90-2471-5F57-8B99-30FF44739282}"/>
              </a:ext>
            </a:extLst>
          </p:cNvPr>
          <p:cNvSpPr txBox="1"/>
          <p:nvPr/>
        </p:nvSpPr>
        <p:spPr>
          <a:xfrm>
            <a:off x="6411229" y="4213852"/>
            <a:ext cx="2406514" cy="861774"/>
          </a:xfrm>
          <a:prstGeom prst="rect">
            <a:avLst/>
          </a:prstGeom>
          <a:noFill/>
        </p:spPr>
        <p:txBody>
          <a:bodyPr wrap="square" rtlCol="0">
            <a:spAutoFit/>
          </a:bodyPr>
          <a:lstStyle/>
          <a:p>
            <a:pPr algn="ctr"/>
            <a:endParaRPr lang="es-ES" sz="1000" b="1">
              <a:solidFill>
                <a:schemeClr val="bg1"/>
              </a:solidFill>
              <a:latin typeface="Texta Alt" panose="00000500000000000000" pitchFamily="50" charset="0"/>
            </a:endParaRPr>
          </a:p>
          <a:p>
            <a:pPr algn="ctr"/>
            <a:r>
              <a:rPr lang="es-ES" sz="1000" b="1">
                <a:solidFill>
                  <a:schemeClr val="bg1"/>
                </a:solidFill>
                <a:latin typeface="Texta Alt" panose="00000500000000000000" pitchFamily="50" charset="0"/>
              </a:rPr>
              <a:t>WHATSAPP</a:t>
            </a:r>
          </a:p>
          <a:p>
            <a:pPr algn="ctr"/>
            <a:endParaRPr lang="es-ES" sz="1000" b="1">
              <a:solidFill>
                <a:schemeClr val="bg1"/>
              </a:solidFill>
              <a:latin typeface="Texta Alt" panose="00000500000000000000" pitchFamily="50" charset="0"/>
            </a:endParaRPr>
          </a:p>
          <a:p>
            <a:pPr algn="just"/>
            <a:r>
              <a:rPr lang="es-ES" sz="1000">
                <a:solidFill>
                  <a:schemeClr val="bg1"/>
                </a:solidFill>
                <a:latin typeface="Texta Alt" panose="00000500000000000000" pitchFamily="50" charset="0"/>
              </a:rPr>
              <a:t>Habilita comunicación directa con clientes mediante WhatsApp.</a:t>
            </a:r>
          </a:p>
        </p:txBody>
      </p:sp>
      <p:sp>
        <p:nvSpPr>
          <p:cNvPr id="38" name="CuadroTexto 37">
            <a:extLst>
              <a:ext uri="{FF2B5EF4-FFF2-40B4-BE49-F238E27FC236}">
                <a16:creationId xmlns:a16="http://schemas.microsoft.com/office/drawing/2014/main" id="{D387A40F-25F9-86E2-EFCE-B4A624221DFA}"/>
              </a:ext>
            </a:extLst>
          </p:cNvPr>
          <p:cNvSpPr txBox="1"/>
          <p:nvPr/>
        </p:nvSpPr>
        <p:spPr>
          <a:xfrm>
            <a:off x="1" y="709200"/>
            <a:ext cx="9906000" cy="1015663"/>
          </a:xfrm>
          <a:prstGeom prst="rect">
            <a:avLst/>
          </a:prstGeom>
          <a:noFill/>
        </p:spPr>
        <p:txBody>
          <a:bodyPr wrap="square" rtlCol="0">
            <a:spAutoFit/>
          </a:bodyPr>
          <a:lstStyle/>
          <a:p>
            <a:pPr algn="ctr"/>
            <a:r>
              <a:rPr lang="es-ES" sz="2000" b="1">
                <a:latin typeface="Texta Alt Book" panose="00000400000000000000" pitchFamily="50" charset="0"/>
              </a:rPr>
              <a:t>FUNCIONALIDADES - CANAL WHATSAPP</a:t>
            </a:r>
          </a:p>
          <a:p>
            <a:pPr algn="ctr"/>
            <a:r>
              <a:rPr lang="es-ES" sz="2000" b="1">
                <a:solidFill>
                  <a:srgbClr val="1860F0"/>
                </a:solidFill>
                <a:latin typeface="Texta Alt Book" panose="00000400000000000000" pitchFamily="50" charset="0"/>
              </a:rPr>
              <a:t>NOTIFICACIONES A TEAMS</a:t>
            </a:r>
          </a:p>
          <a:p>
            <a:pPr algn="ctr"/>
            <a:endParaRPr lang="es-ES" sz="2000" b="1">
              <a:solidFill>
                <a:srgbClr val="1860F0"/>
              </a:solidFill>
              <a:latin typeface="Texta Alt Book" panose="00000400000000000000" pitchFamily="50" charset="0"/>
            </a:endParaRPr>
          </a:p>
        </p:txBody>
      </p:sp>
      <p:sp>
        <p:nvSpPr>
          <p:cNvPr id="39" name="CuadroTexto 38">
            <a:extLst>
              <a:ext uri="{FF2B5EF4-FFF2-40B4-BE49-F238E27FC236}">
                <a16:creationId xmlns:a16="http://schemas.microsoft.com/office/drawing/2014/main" id="{69E7D441-EFAB-719E-A855-AB84D84E5FA3}"/>
              </a:ext>
            </a:extLst>
          </p:cNvPr>
          <p:cNvSpPr txBox="1"/>
          <p:nvPr/>
        </p:nvSpPr>
        <p:spPr>
          <a:xfrm>
            <a:off x="1845733" y="1466369"/>
            <a:ext cx="6240780" cy="307777"/>
          </a:xfrm>
          <a:prstGeom prst="rect">
            <a:avLst/>
          </a:prstGeom>
          <a:noFill/>
        </p:spPr>
        <p:txBody>
          <a:bodyPr wrap="square" rtlCol="0">
            <a:spAutoFit/>
          </a:bodyPr>
          <a:lstStyle/>
          <a:p>
            <a:pPr algn="just"/>
            <a:r>
              <a:rPr lang="es-ES" sz="1400">
                <a:latin typeface="Texta Alt Book" pitchFamily="2" charset="77"/>
              </a:rPr>
              <a:t>Permite enviar alertas a </a:t>
            </a:r>
            <a:r>
              <a:rPr lang="es-ES" sz="1400" err="1">
                <a:latin typeface="Texta Alt Book" pitchFamily="2" charset="77"/>
              </a:rPr>
              <a:t>Teams</a:t>
            </a:r>
            <a:r>
              <a:rPr lang="es-ES" sz="1400">
                <a:latin typeface="Texta Alt Book" pitchFamily="2" charset="77"/>
              </a:rPr>
              <a:t> y a otros canales.</a:t>
            </a:r>
          </a:p>
        </p:txBody>
      </p:sp>
      <p:pic>
        <p:nvPicPr>
          <p:cNvPr id="4" name="Imagen 3">
            <a:extLst>
              <a:ext uri="{FF2B5EF4-FFF2-40B4-BE49-F238E27FC236}">
                <a16:creationId xmlns:a16="http://schemas.microsoft.com/office/drawing/2014/main" id="{46A29E60-9B0B-6F3F-7360-AE44D95DBAB7}"/>
              </a:ext>
            </a:extLst>
          </p:cNvPr>
          <p:cNvPicPr>
            <a:picLocks noChangeAspect="1"/>
          </p:cNvPicPr>
          <p:nvPr/>
        </p:nvPicPr>
        <p:blipFill rotWithShape="1">
          <a:blip r:embed="rId4"/>
          <a:srcRect l="2062" t="2593" r="2254" b="3565"/>
          <a:stretch/>
        </p:blipFill>
        <p:spPr>
          <a:xfrm>
            <a:off x="2949221" y="1973581"/>
            <a:ext cx="4242693" cy="3345180"/>
          </a:xfrm>
          <a:prstGeom prst="rect">
            <a:avLst/>
          </a:prstGeom>
        </p:spPr>
      </p:pic>
      <p:sp>
        <p:nvSpPr>
          <p:cNvPr id="2" name="Flecha: pentágono 1">
            <a:hlinkClick r:id="rId5" action="ppaction://hlinksldjump"/>
            <a:extLst>
              <a:ext uri="{FF2B5EF4-FFF2-40B4-BE49-F238E27FC236}">
                <a16:creationId xmlns:a16="http://schemas.microsoft.com/office/drawing/2014/main" id="{72972530-F8C1-20BE-5532-1300CEB6401E}"/>
              </a:ext>
            </a:extLst>
          </p:cNvPr>
          <p:cNvSpPr/>
          <p:nvPr/>
        </p:nvSpPr>
        <p:spPr>
          <a:xfrm>
            <a:off x="8266176" y="6245352"/>
            <a:ext cx="393192" cy="199932"/>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Flecha: pentágono 2">
            <a:hlinkClick r:id="rId6" action="ppaction://hlinksldjump"/>
            <a:extLst>
              <a:ext uri="{FF2B5EF4-FFF2-40B4-BE49-F238E27FC236}">
                <a16:creationId xmlns:a16="http://schemas.microsoft.com/office/drawing/2014/main" id="{45B9DD5D-30A6-0737-D66A-BB170A930702}"/>
              </a:ext>
            </a:extLst>
          </p:cNvPr>
          <p:cNvSpPr/>
          <p:nvPr/>
        </p:nvSpPr>
        <p:spPr>
          <a:xfrm rot="10800000">
            <a:off x="7648643" y="6244663"/>
            <a:ext cx="393192" cy="199932"/>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lipse 4">
            <a:hlinkClick r:id="rId7" action="ppaction://hlinksldjump"/>
            <a:extLst>
              <a:ext uri="{FF2B5EF4-FFF2-40B4-BE49-F238E27FC236}">
                <a16:creationId xmlns:a16="http://schemas.microsoft.com/office/drawing/2014/main" id="{A95BFBBD-8BB6-D865-C12C-AE24EB37EEB5}"/>
              </a:ext>
            </a:extLst>
          </p:cNvPr>
          <p:cNvSpPr/>
          <p:nvPr/>
        </p:nvSpPr>
        <p:spPr>
          <a:xfrm>
            <a:off x="8055389" y="6248051"/>
            <a:ext cx="197233" cy="197233"/>
          </a:xfrm>
          <a:prstGeom prst="ellipse">
            <a:avLst/>
          </a:prstGeom>
          <a:gradFill flip="none" rotWithShape="1">
            <a:gsLst>
              <a:gs pos="0">
                <a:srgbClr val="CCFF99">
                  <a:shade val="30000"/>
                  <a:satMod val="115000"/>
                </a:srgbClr>
              </a:gs>
              <a:gs pos="50000">
                <a:srgbClr val="CCFF99">
                  <a:shade val="67500"/>
                  <a:satMod val="115000"/>
                </a:srgbClr>
              </a:gs>
              <a:gs pos="100000">
                <a:srgbClr val="CCFF99">
                  <a:shade val="100000"/>
                  <a:satMod val="115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7540988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20FC5-9757-40C8-26E7-3FA9ADA46B9B}"/>
            </a:ext>
          </a:extLst>
        </p:cNvPr>
        <p:cNvGrpSpPr/>
        <p:nvPr/>
      </p:nvGrpSpPr>
      <p:grpSpPr>
        <a:xfrm>
          <a:off x="0" y="0"/>
          <a:ext cx="0" cy="0"/>
          <a:chOff x="0" y="0"/>
          <a:chExt cx="0" cy="0"/>
        </a:xfrm>
      </p:grpSpPr>
      <p:sp>
        <p:nvSpPr>
          <p:cNvPr id="13" name="Marcador de número de diapositiva 1">
            <a:extLst>
              <a:ext uri="{FF2B5EF4-FFF2-40B4-BE49-F238E27FC236}">
                <a16:creationId xmlns:a16="http://schemas.microsoft.com/office/drawing/2014/main" id="{675DA713-825A-1992-594B-C08BB9F6DB63}"/>
              </a:ext>
            </a:extLst>
          </p:cNvPr>
          <p:cNvSpPr>
            <a:spLocks noGrp="1"/>
          </p:cNvSpPr>
          <p:nvPr>
            <p:ph type="sldNum" sz="quarter" idx="12"/>
          </p:nvPr>
        </p:nvSpPr>
        <p:spPr>
          <a:xfrm>
            <a:off x="9492439" y="6608999"/>
            <a:ext cx="479426" cy="365125"/>
          </a:xfrm>
        </p:spPr>
        <p:txBody>
          <a:bodyPr/>
          <a:lstStyle/>
          <a:p>
            <a:fld id="{B67A785B-7D4F-4E2B-A288-83329498BEF2}" type="slidenum">
              <a:rPr lang="es-ES" sz="700">
                <a:solidFill>
                  <a:schemeClr val="bg1"/>
                </a:solidFill>
              </a:rPr>
              <a:t>71</a:t>
            </a:fld>
            <a:r>
              <a:rPr lang="es-ES" sz="700">
                <a:solidFill>
                  <a:schemeClr val="bg1"/>
                </a:solidFill>
              </a:rPr>
              <a:t>/51</a:t>
            </a:r>
          </a:p>
        </p:txBody>
      </p:sp>
      <p:grpSp>
        <p:nvGrpSpPr>
          <p:cNvPr id="18" name="Grupo 17">
            <a:extLst>
              <a:ext uri="{FF2B5EF4-FFF2-40B4-BE49-F238E27FC236}">
                <a16:creationId xmlns:a16="http://schemas.microsoft.com/office/drawing/2014/main" id="{1F10ED61-D2AE-012D-1561-E877CF1D4493}"/>
              </a:ext>
            </a:extLst>
          </p:cNvPr>
          <p:cNvGrpSpPr/>
          <p:nvPr/>
        </p:nvGrpSpPr>
        <p:grpSpPr>
          <a:xfrm>
            <a:off x="0" y="328780"/>
            <a:ext cx="11090865" cy="7781959"/>
            <a:chOff x="0" y="328780"/>
            <a:chExt cx="11090865" cy="7781959"/>
          </a:xfrm>
        </p:grpSpPr>
        <p:pic>
          <p:nvPicPr>
            <p:cNvPr id="19" name="Imagen 18" descr="Icono&#10;&#10;Descripción generada automáticamente">
              <a:extLst>
                <a:ext uri="{FF2B5EF4-FFF2-40B4-BE49-F238E27FC236}">
                  <a16:creationId xmlns:a16="http://schemas.microsoft.com/office/drawing/2014/main" id="{030D2D0E-2A7E-54D7-B6CE-5E13BAAF8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grpSp>
          <p:nvGrpSpPr>
            <p:cNvPr id="20" name="Grupo 19">
              <a:extLst>
                <a:ext uri="{FF2B5EF4-FFF2-40B4-BE49-F238E27FC236}">
                  <a16:creationId xmlns:a16="http://schemas.microsoft.com/office/drawing/2014/main" id="{18BB4061-4764-C6B2-5D67-3A240C15ED23}"/>
                </a:ext>
              </a:extLst>
            </p:cNvPr>
            <p:cNvGrpSpPr/>
            <p:nvPr/>
          </p:nvGrpSpPr>
          <p:grpSpPr>
            <a:xfrm>
              <a:off x="0" y="328780"/>
              <a:ext cx="11090865" cy="7781959"/>
              <a:chOff x="0" y="328780"/>
              <a:chExt cx="11090865" cy="7781959"/>
            </a:xfrm>
          </p:grpSpPr>
          <p:sp>
            <p:nvSpPr>
              <p:cNvPr id="21" name="Marcador de número de diapositiva 1">
                <a:extLst>
                  <a:ext uri="{FF2B5EF4-FFF2-40B4-BE49-F238E27FC236}">
                    <a16:creationId xmlns:a16="http://schemas.microsoft.com/office/drawing/2014/main" id="{8595D204-D069-E8CE-CAF8-E8477E3EEB43}"/>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71</a:t>
                </a:fld>
                <a:r>
                  <a:rPr lang="es-ES" sz="1050">
                    <a:solidFill>
                      <a:srgbClr val="18191E"/>
                    </a:solidFill>
                    <a:latin typeface="Texta Alt Medium" pitchFamily="2" charset="77"/>
                  </a:rPr>
                  <a:t>/53</a:t>
                </a:r>
              </a:p>
            </p:txBody>
          </p:sp>
          <p:grpSp>
            <p:nvGrpSpPr>
              <p:cNvPr id="22" name="Grupo 21">
                <a:extLst>
                  <a:ext uri="{FF2B5EF4-FFF2-40B4-BE49-F238E27FC236}">
                    <a16:creationId xmlns:a16="http://schemas.microsoft.com/office/drawing/2014/main" id="{60F12FE9-7DC9-C3C3-0D55-853B037D2290}"/>
                  </a:ext>
                </a:extLst>
              </p:cNvPr>
              <p:cNvGrpSpPr/>
              <p:nvPr/>
            </p:nvGrpSpPr>
            <p:grpSpPr>
              <a:xfrm>
                <a:off x="0" y="328780"/>
                <a:ext cx="11090865" cy="7781959"/>
                <a:chOff x="0" y="328780"/>
                <a:chExt cx="11090865" cy="7781959"/>
              </a:xfrm>
            </p:grpSpPr>
            <p:grpSp>
              <p:nvGrpSpPr>
                <p:cNvPr id="23" name="Grupo 22">
                  <a:extLst>
                    <a:ext uri="{FF2B5EF4-FFF2-40B4-BE49-F238E27FC236}">
                      <a16:creationId xmlns:a16="http://schemas.microsoft.com/office/drawing/2014/main" id="{2C6DBB9E-BBF0-189E-4966-9CB4A9CDCF38}"/>
                    </a:ext>
                  </a:extLst>
                </p:cNvPr>
                <p:cNvGrpSpPr/>
                <p:nvPr/>
              </p:nvGrpSpPr>
              <p:grpSpPr>
                <a:xfrm>
                  <a:off x="252000" y="328780"/>
                  <a:ext cx="9440664" cy="6204139"/>
                  <a:chOff x="252000" y="328780"/>
                  <a:chExt cx="9440664" cy="6204139"/>
                </a:xfrm>
              </p:grpSpPr>
              <p:sp>
                <p:nvSpPr>
                  <p:cNvPr id="41" name="Rectángulo 40">
                    <a:extLst>
                      <a:ext uri="{FF2B5EF4-FFF2-40B4-BE49-F238E27FC236}">
                        <a16:creationId xmlns:a16="http://schemas.microsoft.com/office/drawing/2014/main" id="{4BFFB065-1452-EC1B-974F-0F20AB0FE243}"/>
                      </a:ext>
                    </a:extLst>
                  </p:cNvPr>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2" name="Rectángulo 41">
                    <a:extLst>
                      <a:ext uri="{FF2B5EF4-FFF2-40B4-BE49-F238E27FC236}">
                        <a16:creationId xmlns:a16="http://schemas.microsoft.com/office/drawing/2014/main" id="{18236A1C-6D07-E77F-A1A0-E9E489F8B211}"/>
                      </a:ext>
                    </a:extLst>
                  </p:cNvPr>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3" name="Rectángulo 42">
                    <a:extLst>
                      <a:ext uri="{FF2B5EF4-FFF2-40B4-BE49-F238E27FC236}">
                        <a16:creationId xmlns:a16="http://schemas.microsoft.com/office/drawing/2014/main" id="{48AC7838-8D57-E8E6-6D4C-FCCD2F504EAC}"/>
                      </a:ext>
                    </a:extLst>
                  </p:cNvPr>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4" name="Rectángulo 43">
                    <a:extLst>
                      <a:ext uri="{FF2B5EF4-FFF2-40B4-BE49-F238E27FC236}">
                        <a16:creationId xmlns:a16="http://schemas.microsoft.com/office/drawing/2014/main" id="{24249FBF-9C80-EC44-2C99-50C8E015B3C5}"/>
                      </a:ext>
                    </a:extLst>
                  </p:cNvPr>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26" name="Imagen 25" descr="Dibujo de la tierra desde el espacio&#10;&#10;Descripción generada automáticamente con confianza baja">
                  <a:extLst>
                    <a:ext uri="{FF2B5EF4-FFF2-40B4-BE49-F238E27FC236}">
                      <a16:creationId xmlns:a16="http://schemas.microsoft.com/office/drawing/2014/main" id="{B180B0F6-E0D6-2556-5FE0-AA1FBDCB4D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40" name="CuadroTexto 39">
                  <a:extLst>
                    <a:ext uri="{FF2B5EF4-FFF2-40B4-BE49-F238E27FC236}">
                      <a16:creationId xmlns:a16="http://schemas.microsoft.com/office/drawing/2014/main" id="{324F408F-0F1B-3671-D12C-3D3149C261D5}"/>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grpSp>
      </p:grpSp>
      <p:sp>
        <p:nvSpPr>
          <p:cNvPr id="8" name="CuadroTexto 7">
            <a:extLst>
              <a:ext uri="{FF2B5EF4-FFF2-40B4-BE49-F238E27FC236}">
                <a16:creationId xmlns:a16="http://schemas.microsoft.com/office/drawing/2014/main" id="{BC84DE9E-D817-5792-9C6B-A0FE2210B2D9}"/>
              </a:ext>
            </a:extLst>
          </p:cNvPr>
          <p:cNvSpPr txBox="1"/>
          <p:nvPr/>
        </p:nvSpPr>
        <p:spPr>
          <a:xfrm>
            <a:off x="3712102" y="2141339"/>
            <a:ext cx="2406514" cy="1169551"/>
          </a:xfrm>
          <a:prstGeom prst="rect">
            <a:avLst/>
          </a:prstGeom>
          <a:noFill/>
        </p:spPr>
        <p:txBody>
          <a:bodyPr wrap="square" rtlCol="0">
            <a:spAutoFit/>
          </a:bodyPr>
          <a:lstStyle/>
          <a:p>
            <a:pPr algn="ctr"/>
            <a:endParaRPr lang="es-ES" sz="1000" b="1">
              <a:solidFill>
                <a:schemeClr val="bg1"/>
              </a:solidFill>
              <a:latin typeface="Texta Alt" panose="00000500000000000000" pitchFamily="50" charset="0"/>
            </a:endParaRPr>
          </a:p>
          <a:p>
            <a:pPr algn="ctr"/>
            <a:r>
              <a:rPr lang="es-ES" sz="1000" b="1">
                <a:solidFill>
                  <a:schemeClr val="bg1"/>
                </a:solidFill>
                <a:latin typeface="Texta Alt" panose="00000500000000000000" pitchFamily="50" charset="0"/>
              </a:rPr>
              <a:t>GUC GATE</a:t>
            </a:r>
          </a:p>
          <a:p>
            <a:pPr algn="just"/>
            <a:endParaRPr lang="es-ES" sz="1000">
              <a:solidFill>
                <a:schemeClr val="bg1"/>
              </a:solidFill>
              <a:latin typeface="Texta Alt" panose="00000500000000000000" pitchFamily="50" charset="0"/>
            </a:endParaRPr>
          </a:p>
          <a:p>
            <a:pPr algn="just"/>
            <a:r>
              <a:rPr lang="es-ES" sz="1000">
                <a:solidFill>
                  <a:schemeClr val="bg1"/>
                </a:solidFill>
                <a:latin typeface="Texta Alt" panose="00000500000000000000" pitchFamily="50" charset="0"/>
              </a:rPr>
              <a:t>Canal de comunicación bidireccional con una Base de datos MySQL que permite comunicarse con otras aplicaciones para servir registros a una campaña de GUC</a:t>
            </a:r>
          </a:p>
        </p:txBody>
      </p:sp>
      <p:sp>
        <p:nvSpPr>
          <p:cNvPr id="24" name="CuadroTexto 23">
            <a:extLst>
              <a:ext uri="{FF2B5EF4-FFF2-40B4-BE49-F238E27FC236}">
                <a16:creationId xmlns:a16="http://schemas.microsoft.com/office/drawing/2014/main" id="{F51BFC90-2471-5F57-8B99-30FF44739282}"/>
              </a:ext>
            </a:extLst>
          </p:cNvPr>
          <p:cNvSpPr txBox="1"/>
          <p:nvPr/>
        </p:nvSpPr>
        <p:spPr>
          <a:xfrm>
            <a:off x="6411229" y="4213852"/>
            <a:ext cx="2406514" cy="861774"/>
          </a:xfrm>
          <a:prstGeom prst="rect">
            <a:avLst/>
          </a:prstGeom>
          <a:noFill/>
        </p:spPr>
        <p:txBody>
          <a:bodyPr wrap="square" rtlCol="0">
            <a:spAutoFit/>
          </a:bodyPr>
          <a:lstStyle/>
          <a:p>
            <a:pPr algn="ctr"/>
            <a:endParaRPr lang="es-ES" sz="1000" b="1">
              <a:solidFill>
                <a:schemeClr val="bg1"/>
              </a:solidFill>
              <a:latin typeface="Texta Alt" panose="00000500000000000000" pitchFamily="50" charset="0"/>
            </a:endParaRPr>
          </a:p>
          <a:p>
            <a:pPr algn="ctr"/>
            <a:r>
              <a:rPr lang="es-ES" sz="1000" b="1">
                <a:solidFill>
                  <a:schemeClr val="bg1"/>
                </a:solidFill>
                <a:latin typeface="Texta Alt" panose="00000500000000000000" pitchFamily="50" charset="0"/>
              </a:rPr>
              <a:t>WHATSAPP</a:t>
            </a:r>
          </a:p>
          <a:p>
            <a:pPr algn="ctr"/>
            <a:endParaRPr lang="es-ES" sz="1000" b="1">
              <a:solidFill>
                <a:schemeClr val="bg1"/>
              </a:solidFill>
              <a:latin typeface="Texta Alt" panose="00000500000000000000" pitchFamily="50" charset="0"/>
            </a:endParaRPr>
          </a:p>
          <a:p>
            <a:pPr algn="just"/>
            <a:r>
              <a:rPr lang="es-ES" sz="1000">
                <a:solidFill>
                  <a:schemeClr val="bg1"/>
                </a:solidFill>
                <a:latin typeface="Texta Alt" panose="00000500000000000000" pitchFamily="50" charset="0"/>
              </a:rPr>
              <a:t>Habilita comunicación directa con clientes mediante WhatsApp.</a:t>
            </a:r>
          </a:p>
        </p:txBody>
      </p:sp>
      <p:sp>
        <p:nvSpPr>
          <p:cNvPr id="38" name="CuadroTexto 37">
            <a:extLst>
              <a:ext uri="{FF2B5EF4-FFF2-40B4-BE49-F238E27FC236}">
                <a16:creationId xmlns:a16="http://schemas.microsoft.com/office/drawing/2014/main" id="{D387A40F-25F9-86E2-EFCE-B4A624221DFA}"/>
              </a:ext>
            </a:extLst>
          </p:cNvPr>
          <p:cNvSpPr txBox="1"/>
          <p:nvPr/>
        </p:nvSpPr>
        <p:spPr>
          <a:xfrm>
            <a:off x="1" y="709200"/>
            <a:ext cx="9906000" cy="707886"/>
          </a:xfrm>
          <a:prstGeom prst="rect">
            <a:avLst/>
          </a:prstGeom>
          <a:noFill/>
        </p:spPr>
        <p:txBody>
          <a:bodyPr wrap="square" rtlCol="0">
            <a:spAutoFit/>
          </a:bodyPr>
          <a:lstStyle/>
          <a:p>
            <a:pPr algn="ctr"/>
            <a:r>
              <a:rPr lang="es-ES" sz="2000" b="1">
                <a:latin typeface="Texta Alt Book" panose="00000400000000000000" pitchFamily="50" charset="0"/>
              </a:rPr>
              <a:t>FUNCIONALIDADES - CANAL WHATSAPP</a:t>
            </a:r>
          </a:p>
          <a:p>
            <a:pPr algn="ctr"/>
            <a:r>
              <a:rPr lang="es-ES" sz="2000" b="1">
                <a:solidFill>
                  <a:srgbClr val="1860F0"/>
                </a:solidFill>
                <a:latin typeface="Texta Alt Book" panose="00000400000000000000" pitchFamily="50" charset="0"/>
              </a:rPr>
              <a:t>REPLANIFICACIÓN</a:t>
            </a:r>
          </a:p>
        </p:txBody>
      </p:sp>
      <p:sp>
        <p:nvSpPr>
          <p:cNvPr id="39" name="CuadroTexto 38">
            <a:extLst>
              <a:ext uri="{FF2B5EF4-FFF2-40B4-BE49-F238E27FC236}">
                <a16:creationId xmlns:a16="http://schemas.microsoft.com/office/drawing/2014/main" id="{69E7D441-EFAB-719E-A855-AB84D84E5FA3}"/>
              </a:ext>
            </a:extLst>
          </p:cNvPr>
          <p:cNvSpPr txBox="1"/>
          <p:nvPr/>
        </p:nvSpPr>
        <p:spPr>
          <a:xfrm>
            <a:off x="1845733" y="1466369"/>
            <a:ext cx="6240780" cy="307777"/>
          </a:xfrm>
          <a:prstGeom prst="rect">
            <a:avLst/>
          </a:prstGeom>
          <a:noFill/>
        </p:spPr>
        <p:txBody>
          <a:bodyPr wrap="square" rtlCol="0">
            <a:spAutoFit/>
          </a:bodyPr>
          <a:lstStyle/>
          <a:p>
            <a:pPr algn="just"/>
            <a:r>
              <a:rPr lang="es-ES" sz="1400">
                <a:latin typeface="Texta Alt Book" pitchFamily="2" charset="77"/>
              </a:rPr>
              <a:t>Permite replanificar conversaciones.</a:t>
            </a:r>
          </a:p>
        </p:txBody>
      </p:sp>
      <p:pic>
        <p:nvPicPr>
          <p:cNvPr id="2" name="Imagen 1" descr="Interfaz de usuario gráfica, Texto, Aplicación, Chat o mensaje de texto&#10;&#10;Descripción generada automáticamente">
            <a:extLst>
              <a:ext uri="{FF2B5EF4-FFF2-40B4-BE49-F238E27FC236}">
                <a16:creationId xmlns:a16="http://schemas.microsoft.com/office/drawing/2014/main" id="{1FE4CD30-CC0F-F510-93C6-C444838BDE57}"/>
              </a:ext>
            </a:extLst>
          </p:cNvPr>
          <p:cNvPicPr>
            <a:picLocks noChangeAspect="1"/>
          </p:cNvPicPr>
          <p:nvPr/>
        </p:nvPicPr>
        <p:blipFill>
          <a:blip r:embed="rId4"/>
          <a:stretch>
            <a:fillRect/>
          </a:stretch>
        </p:blipFill>
        <p:spPr>
          <a:xfrm>
            <a:off x="3639009" y="2522347"/>
            <a:ext cx="2552700" cy="1568450"/>
          </a:xfrm>
          <a:prstGeom prst="rect">
            <a:avLst/>
          </a:prstGeom>
        </p:spPr>
      </p:pic>
      <p:sp>
        <p:nvSpPr>
          <p:cNvPr id="3" name="Flecha: pentágono 2">
            <a:hlinkClick r:id="rId5" action="ppaction://hlinksldjump"/>
            <a:extLst>
              <a:ext uri="{FF2B5EF4-FFF2-40B4-BE49-F238E27FC236}">
                <a16:creationId xmlns:a16="http://schemas.microsoft.com/office/drawing/2014/main" id="{0FB3B582-1A43-E72D-6C34-167150664390}"/>
              </a:ext>
            </a:extLst>
          </p:cNvPr>
          <p:cNvSpPr/>
          <p:nvPr/>
        </p:nvSpPr>
        <p:spPr>
          <a:xfrm>
            <a:off x="8266176" y="6245352"/>
            <a:ext cx="393192" cy="199932"/>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Flecha: pentágono 3">
            <a:hlinkClick r:id="rId6" action="ppaction://hlinksldjump"/>
            <a:extLst>
              <a:ext uri="{FF2B5EF4-FFF2-40B4-BE49-F238E27FC236}">
                <a16:creationId xmlns:a16="http://schemas.microsoft.com/office/drawing/2014/main" id="{01445B72-94C1-B187-08BA-9B2C21E1E01F}"/>
              </a:ext>
            </a:extLst>
          </p:cNvPr>
          <p:cNvSpPr/>
          <p:nvPr/>
        </p:nvSpPr>
        <p:spPr>
          <a:xfrm rot="10800000">
            <a:off x="7648643" y="6244663"/>
            <a:ext cx="393192" cy="199932"/>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lipse 4">
            <a:hlinkClick r:id="rId7" action="ppaction://hlinksldjump"/>
            <a:extLst>
              <a:ext uri="{FF2B5EF4-FFF2-40B4-BE49-F238E27FC236}">
                <a16:creationId xmlns:a16="http://schemas.microsoft.com/office/drawing/2014/main" id="{0322B474-B3C0-3731-5BB7-A293161B765C}"/>
              </a:ext>
            </a:extLst>
          </p:cNvPr>
          <p:cNvSpPr/>
          <p:nvPr/>
        </p:nvSpPr>
        <p:spPr>
          <a:xfrm>
            <a:off x="8055389" y="6248051"/>
            <a:ext cx="197233" cy="197233"/>
          </a:xfrm>
          <a:prstGeom prst="ellipse">
            <a:avLst/>
          </a:prstGeom>
          <a:gradFill flip="none" rotWithShape="1">
            <a:gsLst>
              <a:gs pos="0">
                <a:srgbClr val="CCFF99">
                  <a:shade val="30000"/>
                  <a:satMod val="115000"/>
                </a:srgbClr>
              </a:gs>
              <a:gs pos="50000">
                <a:srgbClr val="CCFF99">
                  <a:shade val="67500"/>
                  <a:satMod val="115000"/>
                </a:srgbClr>
              </a:gs>
              <a:gs pos="100000">
                <a:srgbClr val="CCFF99">
                  <a:shade val="100000"/>
                  <a:satMod val="115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2793886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20FC5-9757-40C8-26E7-3FA9ADA46B9B}"/>
            </a:ext>
          </a:extLst>
        </p:cNvPr>
        <p:cNvGrpSpPr/>
        <p:nvPr/>
      </p:nvGrpSpPr>
      <p:grpSpPr>
        <a:xfrm>
          <a:off x="0" y="0"/>
          <a:ext cx="0" cy="0"/>
          <a:chOff x="0" y="0"/>
          <a:chExt cx="0" cy="0"/>
        </a:xfrm>
      </p:grpSpPr>
      <p:sp>
        <p:nvSpPr>
          <p:cNvPr id="13" name="Marcador de número de diapositiva 1">
            <a:extLst>
              <a:ext uri="{FF2B5EF4-FFF2-40B4-BE49-F238E27FC236}">
                <a16:creationId xmlns:a16="http://schemas.microsoft.com/office/drawing/2014/main" id="{675DA713-825A-1992-594B-C08BB9F6DB63}"/>
              </a:ext>
            </a:extLst>
          </p:cNvPr>
          <p:cNvSpPr>
            <a:spLocks noGrp="1"/>
          </p:cNvSpPr>
          <p:nvPr>
            <p:ph type="sldNum" sz="quarter" idx="12"/>
          </p:nvPr>
        </p:nvSpPr>
        <p:spPr>
          <a:xfrm>
            <a:off x="9492439" y="6608999"/>
            <a:ext cx="479426" cy="365125"/>
          </a:xfrm>
        </p:spPr>
        <p:txBody>
          <a:bodyPr/>
          <a:lstStyle/>
          <a:p>
            <a:fld id="{B67A785B-7D4F-4E2B-A288-83329498BEF2}" type="slidenum">
              <a:rPr lang="es-ES" sz="700">
                <a:solidFill>
                  <a:schemeClr val="bg1"/>
                </a:solidFill>
              </a:rPr>
              <a:t>72</a:t>
            </a:fld>
            <a:r>
              <a:rPr lang="es-ES" sz="700">
                <a:solidFill>
                  <a:schemeClr val="bg1"/>
                </a:solidFill>
              </a:rPr>
              <a:t>/51</a:t>
            </a:r>
          </a:p>
        </p:txBody>
      </p:sp>
      <p:grpSp>
        <p:nvGrpSpPr>
          <p:cNvPr id="18" name="Grupo 17">
            <a:extLst>
              <a:ext uri="{FF2B5EF4-FFF2-40B4-BE49-F238E27FC236}">
                <a16:creationId xmlns:a16="http://schemas.microsoft.com/office/drawing/2014/main" id="{1F10ED61-D2AE-012D-1561-E877CF1D4493}"/>
              </a:ext>
            </a:extLst>
          </p:cNvPr>
          <p:cNvGrpSpPr/>
          <p:nvPr/>
        </p:nvGrpSpPr>
        <p:grpSpPr>
          <a:xfrm>
            <a:off x="0" y="328780"/>
            <a:ext cx="11090865" cy="7781959"/>
            <a:chOff x="0" y="328780"/>
            <a:chExt cx="11090865" cy="7781959"/>
          </a:xfrm>
        </p:grpSpPr>
        <p:pic>
          <p:nvPicPr>
            <p:cNvPr id="19" name="Imagen 18" descr="Icono&#10;&#10;Descripción generada automáticamente">
              <a:extLst>
                <a:ext uri="{FF2B5EF4-FFF2-40B4-BE49-F238E27FC236}">
                  <a16:creationId xmlns:a16="http://schemas.microsoft.com/office/drawing/2014/main" id="{030D2D0E-2A7E-54D7-B6CE-5E13BAAF8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grpSp>
          <p:nvGrpSpPr>
            <p:cNvPr id="20" name="Grupo 19">
              <a:extLst>
                <a:ext uri="{FF2B5EF4-FFF2-40B4-BE49-F238E27FC236}">
                  <a16:creationId xmlns:a16="http://schemas.microsoft.com/office/drawing/2014/main" id="{18BB4061-4764-C6B2-5D67-3A240C15ED23}"/>
                </a:ext>
              </a:extLst>
            </p:cNvPr>
            <p:cNvGrpSpPr/>
            <p:nvPr/>
          </p:nvGrpSpPr>
          <p:grpSpPr>
            <a:xfrm>
              <a:off x="0" y="328780"/>
              <a:ext cx="11090865" cy="7781959"/>
              <a:chOff x="0" y="328780"/>
              <a:chExt cx="11090865" cy="7781959"/>
            </a:xfrm>
          </p:grpSpPr>
          <p:sp>
            <p:nvSpPr>
              <p:cNvPr id="21" name="Marcador de número de diapositiva 1">
                <a:extLst>
                  <a:ext uri="{FF2B5EF4-FFF2-40B4-BE49-F238E27FC236}">
                    <a16:creationId xmlns:a16="http://schemas.microsoft.com/office/drawing/2014/main" id="{8595D204-D069-E8CE-CAF8-E8477E3EEB43}"/>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72</a:t>
                </a:fld>
                <a:r>
                  <a:rPr lang="es-ES" sz="1050">
                    <a:solidFill>
                      <a:srgbClr val="18191E"/>
                    </a:solidFill>
                    <a:latin typeface="Texta Alt Medium" pitchFamily="2" charset="77"/>
                  </a:rPr>
                  <a:t>/53</a:t>
                </a:r>
              </a:p>
            </p:txBody>
          </p:sp>
          <p:grpSp>
            <p:nvGrpSpPr>
              <p:cNvPr id="22" name="Grupo 21">
                <a:extLst>
                  <a:ext uri="{FF2B5EF4-FFF2-40B4-BE49-F238E27FC236}">
                    <a16:creationId xmlns:a16="http://schemas.microsoft.com/office/drawing/2014/main" id="{60F12FE9-7DC9-C3C3-0D55-853B037D2290}"/>
                  </a:ext>
                </a:extLst>
              </p:cNvPr>
              <p:cNvGrpSpPr/>
              <p:nvPr/>
            </p:nvGrpSpPr>
            <p:grpSpPr>
              <a:xfrm>
                <a:off x="0" y="328780"/>
                <a:ext cx="11090865" cy="7781959"/>
                <a:chOff x="0" y="328780"/>
                <a:chExt cx="11090865" cy="7781959"/>
              </a:xfrm>
            </p:grpSpPr>
            <p:grpSp>
              <p:nvGrpSpPr>
                <p:cNvPr id="23" name="Grupo 22">
                  <a:extLst>
                    <a:ext uri="{FF2B5EF4-FFF2-40B4-BE49-F238E27FC236}">
                      <a16:creationId xmlns:a16="http://schemas.microsoft.com/office/drawing/2014/main" id="{2C6DBB9E-BBF0-189E-4966-9CB4A9CDCF38}"/>
                    </a:ext>
                  </a:extLst>
                </p:cNvPr>
                <p:cNvGrpSpPr/>
                <p:nvPr/>
              </p:nvGrpSpPr>
              <p:grpSpPr>
                <a:xfrm>
                  <a:off x="252000" y="328780"/>
                  <a:ext cx="9440664" cy="6204139"/>
                  <a:chOff x="252000" y="328780"/>
                  <a:chExt cx="9440664" cy="6204139"/>
                </a:xfrm>
              </p:grpSpPr>
              <p:sp>
                <p:nvSpPr>
                  <p:cNvPr id="41" name="Rectángulo 40">
                    <a:extLst>
                      <a:ext uri="{FF2B5EF4-FFF2-40B4-BE49-F238E27FC236}">
                        <a16:creationId xmlns:a16="http://schemas.microsoft.com/office/drawing/2014/main" id="{4BFFB065-1452-EC1B-974F-0F20AB0FE243}"/>
                      </a:ext>
                    </a:extLst>
                  </p:cNvPr>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2" name="Rectángulo 41">
                    <a:extLst>
                      <a:ext uri="{FF2B5EF4-FFF2-40B4-BE49-F238E27FC236}">
                        <a16:creationId xmlns:a16="http://schemas.microsoft.com/office/drawing/2014/main" id="{18236A1C-6D07-E77F-A1A0-E9E489F8B211}"/>
                      </a:ext>
                    </a:extLst>
                  </p:cNvPr>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3" name="Rectángulo 42">
                    <a:extLst>
                      <a:ext uri="{FF2B5EF4-FFF2-40B4-BE49-F238E27FC236}">
                        <a16:creationId xmlns:a16="http://schemas.microsoft.com/office/drawing/2014/main" id="{48AC7838-8D57-E8E6-6D4C-FCCD2F504EAC}"/>
                      </a:ext>
                    </a:extLst>
                  </p:cNvPr>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4" name="Rectángulo 43">
                    <a:extLst>
                      <a:ext uri="{FF2B5EF4-FFF2-40B4-BE49-F238E27FC236}">
                        <a16:creationId xmlns:a16="http://schemas.microsoft.com/office/drawing/2014/main" id="{24249FBF-9C80-EC44-2C99-50C8E015B3C5}"/>
                      </a:ext>
                    </a:extLst>
                  </p:cNvPr>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26" name="Imagen 25" descr="Dibujo de la tierra desde el espacio&#10;&#10;Descripción generada automáticamente con confianza baja">
                  <a:extLst>
                    <a:ext uri="{FF2B5EF4-FFF2-40B4-BE49-F238E27FC236}">
                      <a16:creationId xmlns:a16="http://schemas.microsoft.com/office/drawing/2014/main" id="{B180B0F6-E0D6-2556-5FE0-AA1FBDCB4D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40" name="CuadroTexto 39">
                  <a:extLst>
                    <a:ext uri="{FF2B5EF4-FFF2-40B4-BE49-F238E27FC236}">
                      <a16:creationId xmlns:a16="http://schemas.microsoft.com/office/drawing/2014/main" id="{324F408F-0F1B-3671-D12C-3D3149C261D5}"/>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grpSp>
      </p:grpSp>
      <p:sp>
        <p:nvSpPr>
          <p:cNvPr id="8" name="CuadroTexto 7">
            <a:extLst>
              <a:ext uri="{FF2B5EF4-FFF2-40B4-BE49-F238E27FC236}">
                <a16:creationId xmlns:a16="http://schemas.microsoft.com/office/drawing/2014/main" id="{BC84DE9E-D817-5792-9C6B-A0FE2210B2D9}"/>
              </a:ext>
            </a:extLst>
          </p:cNvPr>
          <p:cNvSpPr txBox="1"/>
          <p:nvPr/>
        </p:nvSpPr>
        <p:spPr>
          <a:xfrm>
            <a:off x="3712102" y="2141339"/>
            <a:ext cx="2406514" cy="1169551"/>
          </a:xfrm>
          <a:prstGeom prst="rect">
            <a:avLst/>
          </a:prstGeom>
          <a:noFill/>
        </p:spPr>
        <p:txBody>
          <a:bodyPr wrap="square" rtlCol="0">
            <a:spAutoFit/>
          </a:bodyPr>
          <a:lstStyle/>
          <a:p>
            <a:pPr algn="ctr"/>
            <a:endParaRPr lang="es-ES" sz="1000" b="1">
              <a:solidFill>
                <a:schemeClr val="bg1"/>
              </a:solidFill>
              <a:latin typeface="Texta Alt" panose="00000500000000000000" pitchFamily="50" charset="0"/>
            </a:endParaRPr>
          </a:p>
          <a:p>
            <a:pPr algn="ctr"/>
            <a:r>
              <a:rPr lang="es-ES" sz="1000" b="1">
                <a:solidFill>
                  <a:schemeClr val="bg1"/>
                </a:solidFill>
                <a:latin typeface="Texta Alt" panose="00000500000000000000" pitchFamily="50" charset="0"/>
              </a:rPr>
              <a:t>GUC GATE</a:t>
            </a:r>
          </a:p>
          <a:p>
            <a:pPr algn="just"/>
            <a:endParaRPr lang="es-ES" sz="1000">
              <a:solidFill>
                <a:schemeClr val="bg1"/>
              </a:solidFill>
              <a:latin typeface="Texta Alt" panose="00000500000000000000" pitchFamily="50" charset="0"/>
            </a:endParaRPr>
          </a:p>
          <a:p>
            <a:pPr algn="just"/>
            <a:r>
              <a:rPr lang="es-ES" sz="1000">
                <a:solidFill>
                  <a:schemeClr val="bg1"/>
                </a:solidFill>
                <a:latin typeface="Texta Alt" panose="00000500000000000000" pitchFamily="50" charset="0"/>
              </a:rPr>
              <a:t>Canal de comunicación bidireccional con una Base de datos MySQL que permite comunicarse con otras aplicaciones para servir registros a una campaña de GUC</a:t>
            </a:r>
          </a:p>
        </p:txBody>
      </p:sp>
      <p:sp>
        <p:nvSpPr>
          <p:cNvPr id="24" name="CuadroTexto 23">
            <a:extLst>
              <a:ext uri="{FF2B5EF4-FFF2-40B4-BE49-F238E27FC236}">
                <a16:creationId xmlns:a16="http://schemas.microsoft.com/office/drawing/2014/main" id="{F51BFC90-2471-5F57-8B99-30FF44739282}"/>
              </a:ext>
            </a:extLst>
          </p:cNvPr>
          <p:cNvSpPr txBox="1"/>
          <p:nvPr/>
        </p:nvSpPr>
        <p:spPr>
          <a:xfrm>
            <a:off x="6411229" y="4213852"/>
            <a:ext cx="2406514" cy="861774"/>
          </a:xfrm>
          <a:prstGeom prst="rect">
            <a:avLst/>
          </a:prstGeom>
          <a:noFill/>
        </p:spPr>
        <p:txBody>
          <a:bodyPr wrap="square" rtlCol="0">
            <a:spAutoFit/>
          </a:bodyPr>
          <a:lstStyle/>
          <a:p>
            <a:pPr algn="ctr"/>
            <a:endParaRPr lang="es-ES" sz="1000" b="1">
              <a:solidFill>
                <a:schemeClr val="bg1"/>
              </a:solidFill>
              <a:latin typeface="Texta Alt" panose="00000500000000000000" pitchFamily="50" charset="0"/>
            </a:endParaRPr>
          </a:p>
          <a:p>
            <a:pPr algn="ctr"/>
            <a:r>
              <a:rPr lang="es-ES" sz="1000" b="1">
                <a:solidFill>
                  <a:schemeClr val="bg1"/>
                </a:solidFill>
                <a:latin typeface="Texta Alt" panose="00000500000000000000" pitchFamily="50" charset="0"/>
              </a:rPr>
              <a:t>WHATSAPP</a:t>
            </a:r>
          </a:p>
          <a:p>
            <a:pPr algn="ctr"/>
            <a:endParaRPr lang="es-ES" sz="1000" b="1">
              <a:solidFill>
                <a:schemeClr val="bg1"/>
              </a:solidFill>
              <a:latin typeface="Texta Alt" panose="00000500000000000000" pitchFamily="50" charset="0"/>
            </a:endParaRPr>
          </a:p>
          <a:p>
            <a:pPr algn="just"/>
            <a:r>
              <a:rPr lang="es-ES" sz="1000">
                <a:solidFill>
                  <a:schemeClr val="bg1"/>
                </a:solidFill>
                <a:latin typeface="Texta Alt" panose="00000500000000000000" pitchFamily="50" charset="0"/>
              </a:rPr>
              <a:t>Habilita comunicación directa con clientes mediante WhatsApp.</a:t>
            </a:r>
          </a:p>
        </p:txBody>
      </p:sp>
      <p:sp>
        <p:nvSpPr>
          <p:cNvPr id="38" name="CuadroTexto 37">
            <a:extLst>
              <a:ext uri="{FF2B5EF4-FFF2-40B4-BE49-F238E27FC236}">
                <a16:creationId xmlns:a16="http://schemas.microsoft.com/office/drawing/2014/main" id="{D387A40F-25F9-86E2-EFCE-B4A624221DFA}"/>
              </a:ext>
            </a:extLst>
          </p:cNvPr>
          <p:cNvSpPr txBox="1"/>
          <p:nvPr/>
        </p:nvSpPr>
        <p:spPr>
          <a:xfrm>
            <a:off x="1" y="709200"/>
            <a:ext cx="9906000" cy="707886"/>
          </a:xfrm>
          <a:prstGeom prst="rect">
            <a:avLst/>
          </a:prstGeom>
          <a:noFill/>
        </p:spPr>
        <p:txBody>
          <a:bodyPr wrap="square" rtlCol="0">
            <a:spAutoFit/>
          </a:bodyPr>
          <a:lstStyle/>
          <a:p>
            <a:pPr algn="ctr"/>
            <a:r>
              <a:rPr lang="es-ES" sz="2000" b="1">
                <a:latin typeface="Texta Alt Book" panose="00000400000000000000" pitchFamily="50" charset="0"/>
              </a:rPr>
              <a:t>FUNCIONALIDADES - CANAL WHATSAPP</a:t>
            </a:r>
          </a:p>
          <a:p>
            <a:pPr algn="ctr"/>
            <a:r>
              <a:rPr lang="es-ES" sz="2000" b="1">
                <a:solidFill>
                  <a:srgbClr val="1860F0"/>
                </a:solidFill>
                <a:latin typeface="Texta Alt Book" panose="00000400000000000000" pitchFamily="50" charset="0"/>
              </a:rPr>
              <a:t>¿NO ENCUENTRAS LA FUNCIONALIDAD QUE NECESITAS?</a:t>
            </a:r>
          </a:p>
        </p:txBody>
      </p:sp>
      <p:sp>
        <p:nvSpPr>
          <p:cNvPr id="39" name="CuadroTexto 38">
            <a:extLst>
              <a:ext uri="{FF2B5EF4-FFF2-40B4-BE49-F238E27FC236}">
                <a16:creationId xmlns:a16="http://schemas.microsoft.com/office/drawing/2014/main" id="{69E7D441-EFAB-719E-A855-AB84D84E5FA3}"/>
              </a:ext>
            </a:extLst>
          </p:cNvPr>
          <p:cNvSpPr txBox="1"/>
          <p:nvPr/>
        </p:nvSpPr>
        <p:spPr>
          <a:xfrm>
            <a:off x="1845733" y="1466369"/>
            <a:ext cx="6240780" cy="307777"/>
          </a:xfrm>
          <a:prstGeom prst="rect">
            <a:avLst/>
          </a:prstGeom>
          <a:noFill/>
        </p:spPr>
        <p:txBody>
          <a:bodyPr wrap="square" rtlCol="0">
            <a:spAutoFit/>
          </a:bodyPr>
          <a:lstStyle/>
          <a:p>
            <a:pPr algn="just"/>
            <a:r>
              <a:rPr lang="es-ES" sz="1400">
                <a:latin typeface="Texta Alt Book" pitchFamily="2" charset="77"/>
              </a:rPr>
              <a:t>GUC permite personalizar las opciones para tu Contact Center.</a:t>
            </a:r>
          </a:p>
        </p:txBody>
      </p:sp>
      <p:pic>
        <p:nvPicPr>
          <p:cNvPr id="4" name="Imagen 3" descr="Icono&#10;&#10;Descripción generada automáticamente">
            <a:extLst>
              <a:ext uri="{FF2B5EF4-FFF2-40B4-BE49-F238E27FC236}">
                <a16:creationId xmlns:a16="http://schemas.microsoft.com/office/drawing/2014/main" id="{1FA3EE0D-452C-62BC-BB1F-62B0A5C3AF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1118" y="2468889"/>
            <a:ext cx="2143763" cy="2143763"/>
          </a:xfrm>
          <a:prstGeom prst="rect">
            <a:avLst/>
          </a:prstGeom>
        </p:spPr>
      </p:pic>
      <p:sp>
        <p:nvSpPr>
          <p:cNvPr id="3" name="Flecha: pentágono 2">
            <a:hlinkClick r:id="rId5" action="ppaction://hlinksldjump"/>
            <a:extLst>
              <a:ext uri="{FF2B5EF4-FFF2-40B4-BE49-F238E27FC236}">
                <a16:creationId xmlns:a16="http://schemas.microsoft.com/office/drawing/2014/main" id="{D4CCE6F6-7A8F-8665-D9D6-D1DFF15B5377}"/>
              </a:ext>
            </a:extLst>
          </p:cNvPr>
          <p:cNvSpPr/>
          <p:nvPr/>
        </p:nvSpPr>
        <p:spPr>
          <a:xfrm rot="10800000">
            <a:off x="7648643" y="6244663"/>
            <a:ext cx="393192" cy="199932"/>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lipse 4">
            <a:hlinkClick r:id="rId6" action="ppaction://hlinksldjump"/>
            <a:extLst>
              <a:ext uri="{FF2B5EF4-FFF2-40B4-BE49-F238E27FC236}">
                <a16:creationId xmlns:a16="http://schemas.microsoft.com/office/drawing/2014/main" id="{E05A58E4-89E4-7DBB-30F9-91C02A245446}"/>
              </a:ext>
            </a:extLst>
          </p:cNvPr>
          <p:cNvSpPr/>
          <p:nvPr/>
        </p:nvSpPr>
        <p:spPr>
          <a:xfrm>
            <a:off x="8055389" y="6248051"/>
            <a:ext cx="197233" cy="197233"/>
          </a:xfrm>
          <a:prstGeom prst="ellipse">
            <a:avLst/>
          </a:prstGeom>
          <a:gradFill flip="none" rotWithShape="1">
            <a:gsLst>
              <a:gs pos="0">
                <a:srgbClr val="CCFF99">
                  <a:shade val="30000"/>
                  <a:satMod val="115000"/>
                </a:srgbClr>
              </a:gs>
              <a:gs pos="50000">
                <a:srgbClr val="CCFF99">
                  <a:shade val="67500"/>
                  <a:satMod val="115000"/>
                </a:srgbClr>
              </a:gs>
              <a:gs pos="100000">
                <a:srgbClr val="CCFF99">
                  <a:shade val="100000"/>
                  <a:satMod val="115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1037402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3EB7D5-451E-4B8D-B2BB-31AE6683C71D}"/>
              </a:ext>
            </a:extLst>
          </p:cNvPr>
          <p:cNvSpPr>
            <a:spLocks noGrp="1"/>
          </p:cNvSpPr>
          <p:nvPr>
            <p:ph type="title"/>
          </p:nvPr>
        </p:nvSpPr>
        <p:spPr>
          <a:xfrm>
            <a:off x="23664" y="2517113"/>
            <a:ext cx="9906000" cy="1325563"/>
          </a:xfrm>
          <a:noFill/>
        </p:spPr>
        <p:txBody>
          <a:bodyPr>
            <a:normAutofit/>
          </a:bodyPr>
          <a:lstStyle/>
          <a:p>
            <a:pPr algn="ctr"/>
            <a:r>
              <a:rPr lang="es-ES" sz="4800">
                <a:solidFill>
                  <a:srgbClr val="18191E"/>
                </a:solidFill>
                <a:latin typeface="Fredoka Medium" pitchFamily="2" charset="-79"/>
                <a:cs typeface="Fredoka Medium" pitchFamily="2" charset="-79"/>
              </a:rPr>
              <a:t>Muchas gracias</a:t>
            </a:r>
          </a:p>
        </p:txBody>
      </p:sp>
      <p:sp>
        <p:nvSpPr>
          <p:cNvPr id="32" name="CuadroTexto 23">
            <a:extLst>
              <a:ext uri="{FF2B5EF4-FFF2-40B4-BE49-F238E27FC236}">
                <a16:creationId xmlns:a16="http://schemas.microsoft.com/office/drawing/2014/main" id="{2D441123-BA7D-4037-80AF-9CDF3181F073}"/>
              </a:ext>
            </a:extLst>
          </p:cNvPr>
          <p:cNvSpPr txBox="1"/>
          <p:nvPr/>
        </p:nvSpPr>
        <p:spPr>
          <a:xfrm>
            <a:off x="0" y="3870913"/>
            <a:ext cx="9906000"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ES">
                <a:solidFill>
                  <a:srgbClr val="1860F0"/>
                </a:solidFill>
                <a:latin typeface="Texta Alt Medium" panose="00000600000000000000" pitchFamily="50" charset="0"/>
              </a:rPr>
              <a:t>Más información en los canales</a:t>
            </a:r>
          </a:p>
        </p:txBody>
      </p:sp>
      <p:pic>
        <p:nvPicPr>
          <p:cNvPr id="5" name="Imagen 4" descr="Forma&#10;&#10;Descripción generada automáticamente con confianza baja">
            <a:hlinkClick r:id="rId2"/>
            <a:extLst>
              <a:ext uri="{FF2B5EF4-FFF2-40B4-BE49-F238E27FC236}">
                <a16:creationId xmlns:a16="http://schemas.microsoft.com/office/drawing/2014/main" id="{2F6BF67E-4BE6-41D3-951F-2EA76BFC39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9952" y="4328427"/>
            <a:ext cx="437216" cy="437216"/>
          </a:xfrm>
          <a:prstGeom prst="rect">
            <a:avLst/>
          </a:prstGeom>
        </p:spPr>
      </p:pic>
      <p:pic>
        <p:nvPicPr>
          <p:cNvPr id="7" name="Imagen 6" descr="Forma&#10;&#10;Descripción generada automáticamente con confianza baja">
            <a:hlinkClick r:id="rId4"/>
            <a:extLst>
              <a:ext uri="{FF2B5EF4-FFF2-40B4-BE49-F238E27FC236}">
                <a16:creationId xmlns:a16="http://schemas.microsoft.com/office/drawing/2014/main" id="{B999E478-E7A7-4FC5-9E2A-EB1C7CC1F1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4730" y="4377459"/>
            <a:ext cx="331399" cy="331399"/>
          </a:xfrm>
          <a:prstGeom prst="rect">
            <a:avLst/>
          </a:prstGeom>
        </p:spPr>
      </p:pic>
      <p:pic>
        <p:nvPicPr>
          <p:cNvPr id="9" name="Imagen 8" descr="Forma&#10;&#10;Descripción generada automáticamente con confianza baja">
            <a:hlinkClick r:id="rId6"/>
            <a:extLst>
              <a:ext uri="{FF2B5EF4-FFF2-40B4-BE49-F238E27FC236}">
                <a16:creationId xmlns:a16="http://schemas.microsoft.com/office/drawing/2014/main" id="{7197DF1F-40CA-4979-BD0C-C2BB328E6A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19681" y="4328427"/>
            <a:ext cx="453130" cy="453130"/>
          </a:xfrm>
          <a:prstGeom prst="rect">
            <a:avLst/>
          </a:prstGeom>
        </p:spPr>
      </p:pic>
      <p:pic>
        <p:nvPicPr>
          <p:cNvPr id="11" name="Imagen 10" descr="Forma&#10;&#10;Descripción generada automáticamente con confianza baja">
            <a:hlinkClick r:id="rId8"/>
            <a:extLst>
              <a:ext uri="{FF2B5EF4-FFF2-40B4-BE49-F238E27FC236}">
                <a16:creationId xmlns:a16="http://schemas.microsoft.com/office/drawing/2014/main" id="{5E82F1CC-3D76-4FE3-95C1-9318AA6E085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08642" y="4377457"/>
            <a:ext cx="352120" cy="352120"/>
          </a:xfrm>
          <a:prstGeom prst="rect">
            <a:avLst/>
          </a:prstGeom>
        </p:spPr>
      </p:pic>
      <p:pic>
        <p:nvPicPr>
          <p:cNvPr id="15" name="Imagen 14" descr="Imagen en blanco y negro&#10;&#10;Descripción generada automáticamente con confianza media">
            <a:hlinkClick r:id="rId10"/>
            <a:extLst>
              <a:ext uri="{FF2B5EF4-FFF2-40B4-BE49-F238E27FC236}">
                <a16:creationId xmlns:a16="http://schemas.microsoft.com/office/drawing/2014/main" id="{EDAA11D1-6EE4-4C05-8252-90C5BB84E4C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45327" y="4385703"/>
            <a:ext cx="352120" cy="352120"/>
          </a:xfrm>
          <a:prstGeom prst="rect">
            <a:avLst/>
          </a:prstGeom>
        </p:spPr>
      </p:pic>
      <p:pic>
        <p:nvPicPr>
          <p:cNvPr id="17" name="Imagen 16" descr="Forma&#10;&#10;Descripción generada automáticamente con confianza baja">
            <a:hlinkClick r:id="rId12"/>
            <a:extLst>
              <a:ext uri="{FF2B5EF4-FFF2-40B4-BE49-F238E27FC236}">
                <a16:creationId xmlns:a16="http://schemas.microsoft.com/office/drawing/2014/main" id="{64537E46-7389-4B5F-8291-94D5B8C526C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01573" y="4385703"/>
            <a:ext cx="352120" cy="352120"/>
          </a:xfrm>
          <a:prstGeom prst="rect">
            <a:avLst/>
          </a:prstGeom>
        </p:spPr>
      </p:pic>
      <p:sp>
        <p:nvSpPr>
          <p:cNvPr id="13" name="Marcador de número de diapositiva 1">
            <a:extLst>
              <a:ext uri="{FF2B5EF4-FFF2-40B4-BE49-F238E27FC236}">
                <a16:creationId xmlns:a16="http://schemas.microsoft.com/office/drawing/2014/main" id="{4F8F299C-BD71-486F-EBAD-858811AB4BCA}"/>
              </a:ext>
            </a:extLst>
          </p:cNvPr>
          <p:cNvSpPr>
            <a:spLocks noGrp="1"/>
          </p:cNvSpPr>
          <p:nvPr>
            <p:ph type="sldNum" sz="quarter" idx="12"/>
          </p:nvPr>
        </p:nvSpPr>
        <p:spPr>
          <a:xfrm>
            <a:off x="9492439" y="6608999"/>
            <a:ext cx="479426" cy="365125"/>
          </a:xfrm>
        </p:spPr>
        <p:txBody>
          <a:bodyPr/>
          <a:lstStyle/>
          <a:p>
            <a:fld id="{B67A785B-7D4F-4E2B-A288-83329498BEF2}" type="slidenum">
              <a:rPr lang="es-ES" sz="700">
                <a:solidFill>
                  <a:schemeClr val="bg1"/>
                </a:solidFill>
              </a:rPr>
              <a:t>73</a:t>
            </a:fld>
            <a:r>
              <a:rPr lang="es-ES" sz="700">
                <a:solidFill>
                  <a:schemeClr val="bg1"/>
                </a:solidFill>
              </a:rPr>
              <a:t>/51</a:t>
            </a:r>
          </a:p>
        </p:txBody>
      </p:sp>
      <p:grpSp>
        <p:nvGrpSpPr>
          <p:cNvPr id="35" name="Grupo 34">
            <a:extLst>
              <a:ext uri="{FF2B5EF4-FFF2-40B4-BE49-F238E27FC236}">
                <a16:creationId xmlns:a16="http://schemas.microsoft.com/office/drawing/2014/main" id="{4F23DF3A-9713-9ABC-EE99-C0B9205B5C3C}"/>
              </a:ext>
            </a:extLst>
          </p:cNvPr>
          <p:cNvGrpSpPr/>
          <p:nvPr/>
        </p:nvGrpSpPr>
        <p:grpSpPr>
          <a:xfrm>
            <a:off x="251709" y="329044"/>
            <a:ext cx="9440955" cy="6202015"/>
            <a:chOff x="260664" y="247058"/>
            <a:chExt cx="9440955" cy="6202015"/>
          </a:xfrm>
        </p:grpSpPr>
        <p:sp>
          <p:nvSpPr>
            <p:cNvPr id="36" name="Rectángulo 35">
              <a:extLst>
                <a:ext uri="{FF2B5EF4-FFF2-40B4-BE49-F238E27FC236}">
                  <a16:creationId xmlns:a16="http://schemas.microsoft.com/office/drawing/2014/main" id="{7656ACA6-9C4F-8C85-7BB4-CE1F7C8A8448}"/>
                </a:ext>
              </a:extLst>
            </p:cNvPr>
            <p:cNvSpPr/>
            <p:nvPr/>
          </p:nvSpPr>
          <p:spPr>
            <a:xfrm rot="10800000">
              <a:off x="260664" y="247058"/>
              <a:ext cx="9432000" cy="45719"/>
            </a:xfrm>
            <a:prstGeom prst="rect">
              <a:avLst/>
            </a:prstGeom>
            <a:gradFill flip="none" rotWithShape="1">
              <a:gsLst>
                <a:gs pos="0">
                  <a:srgbClr val="0036BC"/>
                </a:gs>
                <a:gs pos="93000">
                  <a:srgbClr val="9B1E9B"/>
                </a:gs>
                <a:gs pos="100000">
                  <a:srgbClr val="E5215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37" name="Rectángulo 36">
              <a:extLst>
                <a:ext uri="{FF2B5EF4-FFF2-40B4-BE49-F238E27FC236}">
                  <a16:creationId xmlns:a16="http://schemas.microsoft.com/office/drawing/2014/main" id="{512AFFE7-3ABD-28B9-39D1-3BAA9DDB9302}"/>
                </a:ext>
              </a:extLst>
            </p:cNvPr>
            <p:cNvSpPr/>
            <p:nvPr/>
          </p:nvSpPr>
          <p:spPr>
            <a:xfrm rot="5400000" flipV="1">
              <a:off x="8062404" y="1854198"/>
              <a:ext cx="3214800" cy="45719"/>
            </a:xfrm>
            <a:prstGeom prst="rect">
              <a:avLst/>
            </a:prstGeom>
            <a:gradFill flip="none" rotWithShape="1">
              <a:gsLst>
                <a:gs pos="25000">
                  <a:srgbClr val="0036BC"/>
                </a:gs>
                <a:gs pos="99000">
                  <a:srgbClr val="9B1E9B"/>
                </a:gs>
                <a:gs pos="100000">
                  <a:srgbClr val="E5215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38" name="Rectángulo 37">
              <a:extLst>
                <a:ext uri="{FF2B5EF4-FFF2-40B4-BE49-F238E27FC236}">
                  <a16:creationId xmlns:a16="http://schemas.microsoft.com/office/drawing/2014/main" id="{5145778C-6CF6-83E0-3829-026B4579FD61}"/>
                </a:ext>
              </a:extLst>
            </p:cNvPr>
            <p:cNvSpPr/>
            <p:nvPr/>
          </p:nvSpPr>
          <p:spPr>
            <a:xfrm rot="16200000">
              <a:off x="-1903521" y="4230213"/>
              <a:ext cx="4392000" cy="45719"/>
            </a:xfrm>
            <a:prstGeom prst="rect">
              <a:avLst/>
            </a:prstGeom>
            <a:gradFill flip="none" rotWithShape="1">
              <a:gsLst>
                <a:gs pos="0">
                  <a:srgbClr val="0036BC"/>
                </a:gs>
                <a:gs pos="50000">
                  <a:srgbClr val="9B1E9B"/>
                </a:gs>
                <a:gs pos="100000">
                  <a:srgbClr val="E5215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39" name="Rectángulo 38">
              <a:extLst>
                <a:ext uri="{FF2B5EF4-FFF2-40B4-BE49-F238E27FC236}">
                  <a16:creationId xmlns:a16="http://schemas.microsoft.com/office/drawing/2014/main" id="{7765F4A1-4A22-BF11-3BAB-E751C140F9BA}"/>
                </a:ext>
              </a:extLst>
            </p:cNvPr>
            <p:cNvSpPr/>
            <p:nvPr/>
          </p:nvSpPr>
          <p:spPr>
            <a:xfrm>
              <a:off x="269619" y="6403354"/>
              <a:ext cx="9432000" cy="45719"/>
            </a:xfrm>
            <a:prstGeom prst="rect">
              <a:avLst/>
            </a:prstGeom>
            <a:gradFill flip="none" rotWithShape="1">
              <a:gsLst>
                <a:gs pos="0">
                  <a:srgbClr val="0036BC"/>
                </a:gs>
                <a:gs pos="93000">
                  <a:srgbClr val="9B1E9B"/>
                </a:gs>
                <a:gs pos="100000">
                  <a:srgbClr val="E5215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56" name="Imagen 55" descr="Logotipo&#10;&#10;Descripción generada automáticamente">
            <a:extLst>
              <a:ext uri="{FF2B5EF4-FFF2-40B4-BE49-F238E27FC236}">
                <a16:creationId xmlns:a16="http://schemas.microsoft.com/office/drawing/2014/main" id="{1B7F26BA-5902-3B37-90AC-D708CB14DAD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6200000">
            <a:off x="-289669" y="1250730"/>
            <a:ext cx="1143000" cy="177800"/>
          </a:xfrm>
          <a:prstGeom prst="rect">
            <a:avLst/>
          </a:prstGeom>
        </p:spPr>
      </p:pic>
      <p:sp>
        <p:nvSpPr>
          <p:cNvPr id="57" name="CuadroTexto 56">
            <a:extLst>
              <a:ext uri="{FF2B5EF4-FFF2-40B4-BE49-F238E27FC236}">
                <a16:creationId xmlns:a16="http://schemas.microsoft.com/office/drawing/2014/main" id="{3EC6FEB8-CB96-47FF-C239-EC009D8D1D05}"/>
              </a:ext>
            </a:extLst>
          </p:cNvPr>
          <p:cNvSpPr txBox="1"/>
          <p:nvPr/>
        </p:nvSpPr>
        <p:spPr>
          <a:xfrm>
            <a:off x="0" y="6563546"/>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pic>
        <p:nvPicPr>
          <p:cNvPr id="58" name="Imagen 57" descr="Dibujo de la tierra desde el espacio&#10;&#10;Descripción generada automáticamente con confianza baja">
            <a:extLst>
              <a:ext uri="{FF2B5EF4-FFF2-40B4-BE49-F238E27FC236}">
                <a16:creationId xmlns:a16="http://schemas.microsoft.com/office/drawing/2014/main" id="{920E1AB9-A19F-A146-B8D0-FD323FF6D10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59" name="Marcador de número de diapositiva 1">
            <a:extLst>
              <a:ext uri="{FF2B5EF4-FFF2-40B4-BE49-F238E27FC236}">
                <a16:creationId xmlns:a16="http://schemas.microsoft.com/office/drawing/2014/main" id="{185C66CB-CA97-DD00-8EFE-EBC401DB26A3}"/>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73</a:t>
            </a:fld>
            <a:r>
              <a:rPr lang="es-ES" sz="1050">
                <a:solidFill>
                  <a:srgbClr val="18191E"/>
                </a:solidFill>
                <a:latin typeface="Texta Alt Medium" pitchFamily="2" charset="77"/>
              </a:rPr>
              <a:t>/53</a:t>
            </a:r>
          </a:p>
        </p:txBody>
      </p:sp>
      <p:pic>
        <p:nvPicPr>
          <p:cNvPr id="3" name="Imagen 2" descr="Logotipo&#10;&#10;Descripción generada automáticamente">
            <a:extLst>
              <a:ext uri="{FF2B5EF4-FFF2-40B4-BE49-F238E27FC236}">
                <a16:creationId xmlns:a16="http://schemas.microsoft.com/office/drawing/2014/main" id="{DDE1F34B-1EB0-9159-A106-65926A69ADA4}"/>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667389" y="4611307"/>
            <a:ext cx="118270" cy="118270"/>
          </a:xfrm>
          <a:prstGeom prst="rect">
            <a:avLst/>
          </a:prstGeom>
        </p:spPr>
      </p:pic>
      <p:pic>
        <p:nvPicPr>
          <p:cNvPr id="4" name="Imagen 3" descr="Logotipo&#10;&#10;Descripción generada automáticamente">
            <a:extLst>
              <a:ext uri="{FF2B5EF4-FFF2-40B4-BE49-F238E27FC236}">
                <a16:creationId xmlns:a16="http://schemas.microsoft.com/office/drawing/2014/main" id="{F8ED5AE6-8C64-787C-FCFA-A93F29AD951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257859" y="4606832"/>
            <a:ext cx="118270" cy="118270"/>
          </a:xfrm>
          <a:prstGeom prst="rect">
            <a:avLst/>
          </a:prstGeom>
        </p:spPr>
      </p:pic>
      <p:pic>
        <p:nvPicPr>
          <p:cNvPr id="6" name="Imagen 5" descr="Logotipo&#10;&#10;Descripción generada automáticamente">
            <a:extLst>
              <a:ext uri="{FF2B5EF4-FFF2-40B4-BE49-F238E27FC236}">
                <a16:creationId xmlns:a16="http://schemas.microsoft.com/office/drawing/2014/main" id="{B6E584E8-1D35-0048-9981-2117FBFCCDB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838955" y="4612852"/>
            <a:ext cx="118270" cy="118270"/>
          </a:xfrm>
          <a:prstGeom prst="rect">
            <a:avLst/>
          </a:prstGeom>
        </p:spPr>
      </p:pic>
      <p:pic>
        <p:nvPicPr>
          <p:cNvPr id="8" name="Imagen 7" descr="Logotipo&#10;&#10;Descripción generada automáticamente">
            <a:extLst>
              <a:ext uri="{FF2B5EF4-FFF2-40B4-BE49-F238E27FC236}">
                <a16:creationId xmlns:a16="http://schemas.microsoft.com/office/drawing/2014/main" id="{7845F9B6-2022-1764-10B5-EBB7D558BD34}"/>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342492" y="4606832"/>
            <a:ext cx="118270" cy="118270"/>
          </a:xfrm>
          <a:prstGeom prst="rect">
            <a:avLst/>
          </a:prstGeom>
        </p:spPr>
      </p:pic>
      <p:pic>
        <p:nvPicPr>
          <p:cNvPr id="10" name="Imagen 9" descr="Logotipo&#10;&#10;Descripción generada automáticamente">
            <a:extLst>
              <a:ext uri="{FF2B5EF4-FFF2-40B4-BE49-F238E27FC236}">
                <a16:creationId xmlns:a16="http://schemas.microsoft.com/office/drawing/2014/main" id="{52602845-75D1-35E5-8CCE-869AC0B5EB0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879177" y="4606832"/>
            <a:ext cx="118270" cy="118270"/>
          </a:xfrm>
          <a:prstGeom prst="rect">
            <a:avLst/>
          </a:prstGeom>
        </p:spPr>
      </p:pic>
      <p:pic>
        <p:nvPicPr>
          <p:cNvPr id="12" name="Imagen 11" descr="Logotipo&#10;&#10;Descripción generada automáticamente">
            <a:extLst>
              <a:ext uri="{FF2B5EF4-FFF2-40B4-BE49-F238E27FC236}">
                <a16:creationId xmlns:a16="http://schemas.microsoft.com/office/drawing/2014/main" id="{C61B9365-C330-4065-69EE-59EB2833862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446569" y="4606832"/>
            <a:ext cx="118270" cy="118270"/>
          </a:xfrm>
          <a:prstGeom prst="rect">
            <a:avLst/>
          </a:prstGeom>
        </p:spPr>
      </p:pic>
    </p:spTree>
    <p:extLst>
      <p:ext uri="{BB962C8B-B14F-4D97-AF65-F5344CB8AC3E}">
        <p14:creationId xmlns:p14="http://schemas.microsoft.com/office/powerpoint/2010/main" val="828244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lipse 17">
            <a:extLst>
              <a:ext uri="{FF2B5EF4-FFF2-40B4-BE49-F238E27FC236}">
                <a16:creationId xmlns:a16="http://schemas.microsoft.com/office/drawing/2014/main" id="{261F74FF-7620-89C6-586E-E6E57C55B8C6}"/>
              </a:ext>
            </a:extLst>
          </p:cNvPr>
          <p:cNvSpPr/>
          <p:nvPr/>
        </p:nvSpPr>
        <p:spPr>
          <a:xfrm>
            <a:off x="3533248" y="4066318"/>
            <a:ext cx="5892796" cy="0"/>
          </a:xfrm>
          <a:prstGeom prst="ellipse">
            <a:avLst/>
          </a:prstGeom>
          <a:noFill/>
          <a:ln w="34925">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marL="171450" indent="-171450">
              <a:buFont typeface="Arial" panose="020B0604020202020204" pitchFamily="34" charset="0"/>
              <a:buChar char="•"/>
            </a:pPr>
            <a:endParaRPr lang="es-ES" sz="1400">
              <a:solidFill>
                <a:srgbClr val="18191E"/>
              </a:solidFill>
              <a:latin typeface="Texta Alt" pitchFamily="2" charset="77"/>
            </a:endParaRPr>
          </a:p>
          <a:p>
            <a:pPr marL="171450" indent="-171450">
              <a:buFont typeface="Arial" panose="020B0604020202020204" pitchFamily="34" charset="0"/>
              <a:buChar char="•"/>
            </a:pPr>
            <a:endParaRPr lang="es-ES" sz="1400">
              <a:solidFill>
                <a:srgbClr val="18191E"/>
              </a:solidFill>
              <a:latin typeface="Texta Alt" pitchFamily="2" charset="77"/>
            </a:endParaRPr>
          </a:p>
          <a:p>
            <a:pPr marL="171450" indent="-171450">
              <a:buFont typeface="Arial" panose="020B0604020202020204" pitchFamily="34" charset="0"/>
              <a:buChar char="•"/>
            </a:pPr>
            <a:endParaRPr lang="es-ES" sz="1400">
              <a:solidFill>
                <a:srgbClr val="18191E"/>
              </a:solidFill>
              <a:latin typeface="Texta Alt" pitchFamily="2" charset="77"/>
            </a:endParaRPr>
          </a:p>
          <a:p>
            <a:pPr marL="171450" indent="-171450">
              <a:buFont typeface="Arial" panose="020B0604020202020204" pitchFamily="34" charset="0"/>
              <a:buChar char="•"/>
            </a:pPr>
            <a:endParaRPr lang="es-ES" sz="1400">
              <a:solidFill>
                <a:srgbClr val="18191E"/>
              </a:solidFill>
              <a:latin typeface="Texta Alt" pitchFamily="2" charset="77"/>
            </a:endParaRPr>
          </a:p>
          <a:p>
            <a:endParaRPr lang="es-ES" sz="1400">
              <a:solidFill>
                <a:srgbClr val="18191E"/>
              </a:solidFill>
              <a:latin typeface="Texta Alt" pitchFamily="2" charset="77"/>
            </a:endParaRPr>
          </a:p>
        </p:txBody>
      </p:sp>
      <p:grpSp>
        <p:nvGrpSpPr>
          <p:cNvPr id="4" name="Grupo 3">
            <a:extLst>
              <a:ext uri="{FF2B5EF4-FFF2-40B4-BE49-F238E27FC236}">
                <a16:creationId xmlns:a16="http://schemas.microsoft.com/office/drawing/2014/main" id="{F0E4188E-06D0-EA94-94CB-0C47ACED3338}"/>
              </a:ext>
            </a:extLst>
          </p:cNvPr>
          <p:cNvGrpSpPr/>
          <p:nvPr/>
        </p:nvGrpSpPr>
        <p:grpSpPr>
          <a:xfrm>
            <a:off x="0" y="328780"/>
            <a:ext cx="11090865" cy="7781959"/>
            <a:chOff x="0" y="328780"/>
            <a:chExt cx="11090865" cy="7781959"/>
          </a:xfrm>
        </p:grpSpPr>
        <p:sp>
          <p:nvSpPr>
            <p:cNvPr id="33" name="Marcador de número de diapositiva 1">
              <a:extLst>
                <a:ext uri="{FF2B5EF4-FFF2-40B4-BE49-F238E27FC236}">
                  <a16:creationId xmlns:a16="http://schemas.microsoft.com/office/drawing/2014/main" id="{78C1BEE0-72AB-C9B8-DC53-6E6775FFCFA8}"/>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8</a:t>
              </a:fld>
              <a:r>
                <a:rPr lang="es-ES" sz="1050">
                  <a:solidFill>
                    <a:srgbClr val="18191E"/>
                  </a:solidFill>
                  <a:latin typeface="Texta Alt Medium" pitchFamily="2" charset="77"/>
                </a:rPr>
                <a:t>/53</a:t>
              </a:r>
            </a:p>
          </p:txBody>
        </p:sp>
        <p:grpSp>
          <p:nvGrpSpPr>
            <p:cNvPr id="3" name="Grupo 2">
              <a:extLst>
                <a:ext uri="{FF2B5EF4-FFF2-40B4-BE49-F238E27FC236}">
                  <a16:creationId xmlns:a16="http://schemas.microsoft.com/office/drawing/2014/main" id="{4872F14C-50FE-A966-4640-0E8F5841FE74}"/>
                </a:ext>
              </a:extLst>
            </p:cNvPr>
            <p:cNvGrpSpPr/>
            <p:nvPr/>
          </p:nvGrpSpPr>
          <p:grpSpPr>
            <a:xfrm>
              <a:off x="0" y="328780"/>
              <a:ext cx="11090865" cy="7781959"/>
              <a:chOff x="0" y="328780"/>
              <a:chExt cx="11090865" cy="7781959"/>
            </a:xfrm>
          </p:grpSpPr>
          <p:pic>
            <p:nvPicPr>
              <p:cNvPr id="40" name="Imagen 39" descr="Logotipo&#10;&#10;Descripción generada automáticamente">
                <a:extLst>
                  <a:ext uri="{FF2B5EF4-FFF2-40B4-BE49-F238E27FC236}">
                    <a16:creationId xmlns:a16="http://schemas.microsoft.com/office/drawing/2014/main" id="{9ACC9CF8-1D7B-1FC5-C1D2-DB62E3137C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89669" y="1250730"/>
                <a:ext cx="1143000" cy="177800"/>
              </a:xfrm>
              <a:prstGeom prst="rect">
                <a:avLst/>
              </a:prstGeom>
            </p:spPr>
          </p:pic>
          <p:grpSp>
            <p:nvGrpSpPr>
              <p:cNvPr id="2" name="Grupo 1">
                <a:extLst>
                  <a:ext uri="{FF2B5EF4-FFF2-40B4-BE49-F238E27FC236}">
                    <a16:creationId xmlns:a16="http://schemas.microsoft.com/office/drawing/2014/main" id="{9A554EC7-A47E-2889-E871-AB8D0AB19ADB}"/>
                  </a:ext>
                </a:extLst>
              </p:cNvPr>
              <p:cNvGrpSpPr/>
              <p:nvPr/>
            </p:nvGrpSpPr>
            <p:grpSpPr>
              <a:xfrm>
                <a:off x="0" y="328780"/>
                <a:ext cx="11090865" cy="7781959"/>
                <a:chOff x="0" y="328780"/>
                <a:chExt cx="11090865" cy="7781959"/>
              </a:xfrm>
            </p:grpSpPr>
            <p:grpSp>
              <p:nvGrpSpPr>
                <p:cNvPr id="46" name="Grupo 45">
                  <a:extLst>
                    <a:ext uri="{FF2B5EF4-FFF2-40B4-BE49-F238E27FC236}">
                      <a16:creationId xmlns:a16="http://schemas.microsoft.com/office/drawing/2014/main" id="{37B210D1-DD3C-72E7-AF3C-69987AC6DD43}"/>
                    </a:ext>
                  </a:extLst>
                </p:cNvPr>
                <p:cNvGrpSpPr/>
                <p:nvPr/>
              </p:nvGrpSpPr>
              <p:grpSpPr>
                <a:xfrm>
                  <a:off x="252000" y="328780"/>
                  <a:ext cx="9440664" cy="6204139"/>
                  <a:chOff x="252000" y="328780"/>
                  <a:chExt cx="9440664" cy="6204139"/>
                </a:xfrm>
              </p:grpSpPr>
              <p:sp>
                <p:nvSpPr>
                  <p:cNvPr id="47" name="Rectángulo 46">
                    <a:extLst>
                      <a:ext uri="{FF2B5EF4-FFF2-40B4-BE49-F238E27FC236}">
                        <a16:creationId xmlns:a16="http://schemas.microsoft.com/office/drawing/2014/main" id="{20184031-9A0D-630A-9B77-C9F115ACE797}"/>
                      </a:ext>
                    </a:extLst>
                  </p:cNvPr>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8" name="Rectángulo 47">
                    <a:extLst>
                      <a:ext uri="{FF2B5EF4-FFF2-40B4-BE49-F238E27FC236}">
                        <a16:creationId xmlns:a16="http://schemas.microsoft.com/office/drawing/2014/main" id="{AC940608-5A1D-AEEB-3E79-437230D42FC9}"/>
                      </a:ext>
                    </a:extLst>
                  </p:cNvPr>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49" name="Rectángulo 48">
                    <a:extLst>
                      <a:ext uri="{FF2B5EF4-FFF2-40B4-BE49-F238E27FC236}">
                        <a16:creationId xmlns:a16="http://schemas.microsoft.com/office/drawing/2014/main" id="{A6C081AE-A12C-B570-154B-45A095444776}"/>
                      </a:ext>
                    </a:extLst>
                  </p:cNvPr>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50" name="Rectángulo 49">
                    <a:extLst>
                      <a:ext uri="{FF2B5EF4-FFF2-40B4-BE49-F238E27FC236}">
                        <a16:creationId xmlns:a16="http://schemas.microsoft.com/office/drawing/2014/main" id="{1516179A-6180-B90F-CB86-12D127A934C3}"/>
                      </a:ext>
                    </a:extLst>
                  </p:cNvPr>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39" name="Imagen 38" descr="Dibujo de la tierra desde el espacio&#10;&#10;Descripción generada automáticamente con confianza baja">
                  <a:extLst>
                    <a:ext uri="{FF2B5EF4-FFF2-40B4-BE49-F238E27FC236}">
                      <a16:creationId xmlns:a16="http://schemas.microsoft.com/office/drawing/2014/main" id="{351C757E-66C0-46AA-B474-58183578C8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41" name="CuadroTexto 40">
                  <a:extLst>
                    <a:ext uri="{FF2B5EF4-FFF2-40B4-BE49-F238E27FC236}">
                      <a16:creationId xmlns:a16="http://schemas.microsoft.com/office/drawing/2014/main" id="{CFF54422-6892-B12F-BCD9-A36502FC84FF}"/>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grpSp>
      </p:grpSp>
      <p:pic>
        <p:nvPicPr>
          <p:cNvPr id="43" name="Imagen 42">
            <a:extLst>
              <a:ext uri="{FF2B5EF4-FFF2-40B4-BE49-F238E27FC236}">
                <a16:creationId xmlns:a16="http://schemas.microsoft.com/office/drawing/2014/main" id="{B2BA987D-5526-1802-C6DC-3A207C05234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09961" y="1611653"/>
            <a:ext cx="3199795" cy="3669821"/>
          </a:xfrm>
          <a:prstGeom prst="rect">
            <a:avLst/>
          </a:prstGeom>
        </p:spPr>
      </p:pic>
      <p:sp>
        <p:nvSpPr>
          <p:cNvPr id="51" name="Rectángulo: esquinas redondeadas 50">
            <a:extLst>
              <a:ext uri="{FF2B5EF4-FFF2-40B4-BE49-F238E27FC236}">
                <a16:creationId xmlns:a16="http://schemas.microsoft.com/office/drawing/2014/main" id="{E5D318A5-4A56-9EE1-784C-DA784D7E7DE8}"/>
              </a:ext>
            </a:extLst>
          </p:cNvPr>
          <p:cNvSpPr/>
          <p:nvPr/>
        </p:nvSpPr>
        <p:spPr>
          <a:xfrm>
            <a:off x="1804186" y="4852801"/>
            <a:ext cx="6336000" cy="997123"/>
          </a:xfrm>
          <a:prstGeom prst="roundRect">
            <a:avLst/>
          </a:prstGeom>
          <a:noFill/>
          <a:ln w="38100">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s-ES" dirty="0">
                <a:solidFill>
                  <a:srgbClr val="18191E"/>
                </a:solidFill>
                <a:latin typeface="Texta Alt" panose="00000500000000000000" pitchFamily="50" charset="0"/>
              </a:rPr>
              <a:t>Software a medida para tu </a:t>
            </a:r>
            <a:r>
              <a:rPr lang="es-ES" dirty="0" err="1">
                <a:solidFill>
                  <a:srgbClr val="18191E"/>
                </a:solidFill>
                <a:latin typeface="Texta Alt" panose="00000500000000000000" pitchFamily="50" charset="0"/>
              </a:rPr>
              <a:t>Contact</a:t>
            </a:r>
            <a:r>
              <a:rPr lang="es-ES" dirty="0">
                <a:solidFill>
                  <a:srgbClr val="18191E"/>
                </a:solidFill>
                <a:latin typeface="Texta Alt" panose="00000500000000000000" pitchFamily="50" charset="0"/>
              </a:rPr>
              <a:t> Center</a:t>
            </a:r>
          </a:p>
        </p:txBody>
      </p:sp>
    </p:spTree>
    <p:extLst>
      <p:ext uri="{BB962C8B-B14F-4D97-AF65-F5344CB8AC3E}">
        <p14:creationId xmlns:p14="http://schemas.microsoft.com/office/powerpoint/2010/main" val="877467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Marcador de número de diapositiva 1">
            <a:extLst>
              <a:ext uri="{FF2B5EF4-FFF2-40B4-BE49-F238E27FC236}">
                <a16:creationId xmlns:a16="http://schemas.microsoft.com/office/drawing/2014/main" id="{0FA0DFC9-6E86-42D5-48E0-BE61BB84FF6D}"/>
              </a:ext>
            </a:extLst>
          </p:cNvPr>
          <p:cNvSpPr>
            <a:spLocks noGrp="1"/>
          </p:cNvSpPr>
          <p:nvPr>
            <p:ph type="sldNum" sz="quarter" idx="12"/>
          </p:nvPr>
        </p:nvSpPr>
        <p:spPr>
          <a:xfrm>
            <a:off x="9492439" y="6608999"/>
            <a:ext cx="479426" cy="365125"/>
          </a:xfrm>
        </p:spPr>
        <p:txBody>
          <a:bodyPr/>
          <a:lstStyle/>
          <a:p>
            <a:fld id="{B67A785B-7D4F-4E2B-A288-83329498BEF2}" type="slidenum">
              <a:rPr lang="es-ES" sz="700">
                <a:solidFill>
                  <a:schemeClr val="bg1"/>
                </a:solidFill>
              </a:rPr>
              <a:t>9</a:t>
            </a:fld>
            <a:r>
              <a:rPr lang="es-ES" sz="700">
                <a:solidFill>
                  <a:schemeClr val="bg1"/>
                </a:solidFill>
              </a:rPr>
              <a:t>/51</a:t>
            </a:r>
          </a:p>
        </p:txBody>
      </p:sp>
      <p:grpSp>
        <p:nvGrpSpPr>
          <p:cNvPr id="37" name="Grupo 36">
            <a:extLst>
              <a:ext uri="{FF2B5EF4-FFF2-40B4-BE49-F238E27FC236}">
                <a16:creationId xmlns:a16="http://schemas.microsoft.com/office/drawing/2014/main" id="{C8AE3C03-EE47-69F0-4A9E-6F7A99769BB8}"/>
              </a:ext>
            </a:extLst>
          </p:cNvPr>
          <p:cNvGrpSpPr/>
          <p:nvPr/>
        </p:nvGrpSpPr>
        <p:grpSpPr>
          <a:xfrm>
            <a:off x="0" y="508740"/>
            <a:ext cx="11090865" cy="7601999"/>
            <a:chOff x="0" y="508740"/>
            <a:chExt cx="11090865" cy="7601999"/>
          </a:xfrm>
        </p:grpSpPr>
        <p:pic>
          <p:nvPicPr>
            <p:cNvPr id="38" name="Imagen 37" descr="Icono&#10;&#10;Descripción generada automáticamente">
              <a:extLst>
                <a:ext uri="{FF2B5EF4-FFF2-40B4-BE49-F238E27FC236}">
                  <a16:creationId xmlns:a16="http://schemas.microsoft.com/office/drawing/2014/main" id="{49034FA5-EECE-6E32-A17F-7493BC5B88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grpSp>
          <p:nvGrpSpPr>
            <p:cNvPr id="39" name="Grupo 38">
              <a:extLst>
                <a:ext uri="{FF2B5EF4-FFF2-40B4-BE49-F238E27FC236}">
                  <a16:creationId xmlns:a16="http://schemas.microsoft.com/office/drawing/2014/main" id="{60B7FCFE-4D75-C5A1-64B6-0B099A8850A7}"/>
                </a:ext>
              </a:extLst>
            </p:cNvPr>
            <p:cNvGrpSpPr/>
            <p:nvPr/>
          </p:nvGrpSpPr>
          <p:grpSpPr>
            <a:xfrm>
              <a:off x="0" y="3540771"/>
              <a:ext cx="11090865" cy="4569968"/>
              <a:chOff x="0" y="3540771"/>
              <a:chExt cx="11090865" cy="4569968"/>
            </a:xfrm>
          </p:grpSpPr>
          <p:sp>
            <p:nvSpPr>
              <p:cNvPr id="40" name="Marcador de número de diapositiva 1">
                <a:extLst>
                  <a:ext uri="{FF2B5EF4-FFF2-40B4-BE49-F238E27FC236}">
                    <a16:creationId xmlns:a16="http://schemas.microsoft.com/office/drawing/2014/main" id="{4EF4ED73-4870-0E46-5C77-872AA3B5CAFB}"/>
                  </a:ext>
                </a:extLst>
              </p:cNvPr>
              <p:cNvSpPr txBox="1">
                <a:spLocks/>
              </p:cNvSpPr>
              <p:nvPr/>
            </p:nvSpPr>
            <p:spPr>
              <a:xfrm>
                <a:off x="9313333" y="3540771"/>
                <a:ext cx="5921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7A785B-7D4F-4E2B-A288-83329498BEF2}" type="slidenum">
                  <a:rPr lang="es-ES" sz="1050" smtClean="0">
                    <a:solidFill>
                      <a:srgbClr val="18191E"/>
                    </a:solidFill>
                    <a:latin typeface="Texta Alt Medium" pitchFamily="2" charset="77"/>
                  </a:rPr>
                  <a:pPr/>
                  <a:t>9</a:t>
                </a:fld>
                <a:r>
                  <a:rPr lang="es-ES" sz="1050">
                    <a:solidFill>
                      <a:srgbClr val="18191E"/>
                    </a:solidFill>
                    <a:latin typeface="Texta Alt Medium" pitchFamily="2" charset="77"/>
                  </a:rPr>
                  <a:t>/53</a:t>
                </a:r>
              </a:p>
            </p:txBody>
          </p:sp>
          <p:grpSp>
            <p:nvGrpSpPr>
              <p:cNvPr id="41" name="Grupo 40">
                <a:extLst>
                  <a:ext uri="{FF2B5EF4-FFF2-40B4-BE49-F238E27FC236}">
                    <a16:creationId xmlns:a16="http://schemas.microsoft.com/office/drawing/2014/main" id="{EB234066-9564-3B50-7AE8-88C156B8BD0C}"/>
                  </a:ext>
                </a:extLst>
              </p:cNvPr>
              <p:cNvGrpSpPr/>
              <p:nvPr/>
            </p:nvGrpSpPr>
            <p:grpSpPr>
              <a:xfrm>
                <a:off x="0" y="4132526"/>
                <a:ext cx="11090865" cy="3978213"/>
                <a:chOff x="0" y="4132526"/>
                <a:chExt cx="11090865" cy="3978213"/>
              </a:xfrm>
            </p:grpSpPr>
            <p:pic>
              <p:nvPicPr>
                <p:cNvPr id="43" name="Imagen 42" descr="Dibujo de la tierra desde el espacio&#10;&#10;Descripción generada automáticamente con confianza baja">
                  <a:extLst>
                    <a:ext uri="{FF2B5EF4-FFF2-40B4-BE49-F238E27FC236}">
                      <a16:creationId xmlns:a16="http://schemas.microsoft.com/office/drawing/2014/main" id="{1059DA41-DA69-B28A-CF65-A1F90A82F6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44" name="CuadroTexto 43">
                  <a:extLst>
                    <a:ext uri="{FF2B5EF4-FFF2-40B4-BE49-F238E27FC236}">
                      <a16:creationId xmlns:a16="http://schemas.microsoft.com/office/drawing/2014/main" id="{BE183C10-2AA3-1CED-5C56-564CA030205A}"/>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grpSp>
      </p:grpSp>
      <p:grpSp>
        <p:nvGrpSpPr>
          <p:cNvPr id="2" name="Grupo 1">
            <a:extLst>
              <a:ext uri="{FF2B5EF4-FFF2-40B4-BE49-F238E27FC236}">
                <a16:creationId xmlns:a16="http://schemas.microsoft.com/office/drawing/2014/main" id="{3C19E031-6D20-5345-057D-F39CAB38E1E4}"/>
              </a:ext>
            </a:extLst>
          </p:cNvPr>
          <p:cNvGrpSpPr/>
          <p:nvPr/>
        </p:nvGrpSpPr>
        <p:grpSpPr>
          <a:xfrm>
            <a:off x="0" y="328780"/>
            <a:ext cx="11090865" cy="7781959"/>
            <a:chOff x="0" y="328780"/>
            <a:chExt cx="11090865" cy="7781959"/>
          </a:xfrm>
        </p:grpSpPr>
        <p:pic>
          <p:nvPicPr>
            <p:cNvPr id="3" name="Imagen 2" descr="Icono&#10;&#10;Descripción generada automáticamente">
              <a:extLst>
                <a:ext uri="{FF2B5EF4-FFF2-40B4-BE49-F238E27FC236}">
                  <a16:creationId xmlns:a16="http://schemas.microsoft.com/office/drawing/2014/main" id="{9B4DA734-3508-EB1A-7569-C0D2397183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41" y="508740"/>
              <a:ext cx="1978304" cy="1611260"/>
            </a:xfrm>
            <a:prstGeom prst="rect">
              <a:avLst/>
            </a:prstGeom>
          </p:spPr>
        </p:pic>
        <p:grpSp>
          <p:nvGrpSpPr>
            <p:cNvPr id="6" name="Grupo 5">
              <a:extLst>
                <a:ext uri="{FF2B5EF4-FFF2-40B4-BE49-F238E27FC236}">
                  <a16:creationId xmlns:a16="http://schemas.microsoft.com/office/drawing/2014/main" id="{A01BAEE7-6659-9D15-7FA7-26A9F4B72E7D}"/>
                </a:ext>
              </a:extLst>
            </p:cNvPr>
            <p:cNvGrpSpPr/>
            <p:nvPr/>
          </p:nvGrpSpPr>
          <p:grpSpPr>
            <a:xfrm>
              <a:off x="0" y="328780"/>
              <a:ext cx="11090865" cy="7781959"/>
              <a:chOff x="0" y="328780"/>
              <a:chExt cx="11090865" cy="7781959"/>
            </a:xfrm>
          </p:grpSpPr>
          <p:grpSp>
            <p:nvGrpSpPr>
              <p:cNvPr id="7" name="Grupo 6">
                <a:extLst>
                  <a:ext uri="{FF2B5EF4-FFF2-40B4-BE49-F238E27FC236}">
                    <a16:creationId xmlns:a16="http://schemas.microsoft.com/office/drawing/2014/main" id="{142DC200-746A-70D1-C1B9-1AB101358988}"/>
                  </a:ext>
                </a:extLst>
              </p:cNvPr>
              <p:cNvGrpSpPr/>
              <p:nvPr/>
            </p:nvGrpSpPr>
            <p:grpSpPr>
              <a:xfrm>
                <a:off x="252000" y="328780"/>
                <a:ext cx="9440664" cy="6204139"/>
                <a:chOff x="252000" y="328780"/>
                <a:chExt cx="9440664" cy="6204139"/>
              </a:xfrm>
            </p:grpSpPr>
            <p:sp>
              <p:nvSpPr>
                <p:cNvPr id="10" name="Rectángulo 9">
                  <a:extLst>
                    <a:ext uri="{FF2B5EF4-FFF2-40B4-BE49-F238E27FC236}">
                      <a16:creationId xmlns:a16="http://schemas.microsoft.com/office/drawing/2014/main" id="{C77D1892-6E1A-C031-AE89-F7E26B3EBEAA}"/>
                    </a:ext>
                  </a:extLst>
                </p:cNvPr>
                <p:cNvSpPr/>
                <p:nvPr/>
              </p:nvSpPr>
              <p:spPr>
                <a:xfrm rot="16200000">
                  <a:off x="-1912476" y="4312903"/>
                  <a:ext cx="439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11" name="Rectángulo 10">
                  <a:extLst>
                    <a:ext uri="{FF2B5EF4-FFF2-40B4-BE49-F238E27FC236}">
                      <a16:creationId xmlns:a16="http://schemas.microsoft.com/office/drawing/2014/main" id="{2E00E02F-4140-CE96-9F64-8799046B92F0}"/>
                    </a:ext>
                  </a:extLst>
                </p:cNvPr>
                <p:cNvSpPr/>
                <p:nvPr/>
              </p:nvSpPr>
              <p:spPr>
                <a:xfrm>
                  <a:off x="260664" y="648720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12" name="Rectángulo 11">
                  <a:extLst>
                    <a:ext uri="{FF2B5EF4-FFF2-40B4-BE49-F238E27FC236}">
                      <a16:creationId xmlns:a16="http://schemas.microsoft.com/office/drawing/2014/main" id="{A971979E-C578-4858-BE0D-A22BE172ABC5}"/>
                    </a:ext>
                  </a:extLst>
                </p:cNvPr>
                <p:cNvSpPr/>
                <p:nvPr/>
              </p:nvSpPr>
              <p:spPr>
                <a:xfrm rot="10800000">
                  <a:off x="252000" y="328780"/>
                  <a:ext cx="94320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sp>
              <p:nvSpPr>
                <p:cNvPr id="13" name="Rectángulo 12">
                  <a:extLst>
                    <a:ext uri="{FF2B5EF4-FFF2-40B4-BE49-F238E27FC236}">
                      <a16:creationId xmlns:a16="http://schemas.microsoft.com/office/drawing/2014/main" id="{82279283-5F0E-BFF9-B421-E06F0617646F}"/>
                    </a:ext>
                  </a:extLst>
                </p:cNvPr>
                <p:cNvSpPr/>
                <p:nvPr/>
              </p:nvSpPr>
              <p:spPr>
                <a:xfrm rot="5400000" flipV="1">
                  <a:off x="8053450" y="1936800"/>
                  <a:ext cx="3214800" cy="45719"/>
                </a:xfrm>
                <a:prstGeom prst="rect">
                  <a:avLst/>
                </a:prstGeom>
                <a:gradFill>
                  <a:gsLst>
                    <a:gs pos="0">
                      <a:srgbClr val="0036BC"/>
                    </a:gs>
                    <a:gs pos="93000">
                      <a:srgbClr val="00B0F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a:latin typeface="Texta Alt Bold" panose="00000500000000000000" pitchFamily="50" charset="0"/>
                  </a:endParaRPr>
                </a:p>
              </p:txBody>
            </p:sp>
          </p:grpSp>
          <p:pic>
            <p:nvPicPr>
              <p:cNvPr id="8" name="Imagen 7" descr="Dibujo de la tierra desde el espacio&#10;&#10;Descripción generada automáticamente con confianza baja">
                <a:extLst>
                  <a:ext uri="{FF2B5EF4-FFF2-40B4-BE49-F238E27FC236}">
                    <a16:creationId xmlns:a16="http://schemas.microsoft.com/office/drawing/2014/main" id="{69B76714-6A80-F40A-4800-E7DBF05FC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1285">
                <a:off x="8294464" y="4132526"/>
                <a:ext cx="2796401" cy="3978213"/>
              </a:xfrm>
              <a:prstGeom prst="rect">
                <a:avLst/>
              </a:prstGeom>
            </p:spPr>
          </p:pic>
          <p:sp>
            <p:nvSpPr>
              <p:cNvPr id="9" name="CuadroTexto 8">
                <a:extLst>
                  <a:ext uri="{FF2B5EF4-FFF2-40B4-BE49-F238E27FC236}">
                    <a16:creationId xmlns:a16="http://schemas.microsoft.com/office/drawing/2014/main" id="{7FA41B98-760B-17BF-7D40-7E4658832405}"/>
                  </a:ext>
                </a:extLst>
              </p:cNvPr>
              <p:cNvSpPr txBox="1"/>
              <p:nvPr/>
            </p:nvSpPr>
            <p:spPr>
              <a:xfrm>
                <a:off x="0" y="6574835"/>
                <a:ext cx="9906000" cy="215315"/>
              </a:xfrm>
              <a:prstGeom prst="rect">
                <a:avLst/>
              </a:prstGeom>
              <a:noFill/>
            </p:spPr>
            <p:txBody>
              <a:bodyPr wrap="square" rtlCol="0">
                <a:spAutoFit/>
              </a:bodyPr>
              <a:lstStyle/>
              <a:p>
                <a:pPr algn="ctr"/>
                <a:r>
                  <a:rPr lang="es-ES" sz="799" b="1">
                    <a:solidFill>
                      <a:srgbClr val="242424"/>
                    </a:solidFill>
                    <a:latin typeface="Texta Alt Bold" panose="00000500000000000000" pitchFamily="50" charset="0"/>
                  </a:rPr>
                  <a:t>Promo-Soft confidencial y propietario - no copiar o distribuir</a:t>
                </a:r>
                <a:endParaRPr lang="es-ES" sz="799" b="1">
                  <a:latin typeface="Texta Alt Bold" panose="00000500000000000000" pitchFamily="50" charset="0"/>
                </a:endParaRPr>
              </a:p>
            </p:txBody>
          </p:sp>
        </p:grpSp>
      </p:grpSp>
      <p:sp>
        <p:nvSpPr>
          <p:cNvPr id="49" name="TextBox 29">
            <a:extLst>
              <a:ext uri="{FF2B5EF4-FFF2-40B4-BE49-F238E27FC236}">
                <a16:creationId xmlns:a16="http://schemas.microsoft.com/office/drawing/2014/main" id="{E45ED17D-BDAB-6977-5BFC-88BE4A51E0A2}"/>
              </a:ext>
            </a:extLst>
          </p:cNvPr>
          <p:cNvSpPr txBox="1"/>
          <p:nvPr/>
        </p:nvSpPr>
        <p:spPr>
          <a:xfrm>
            <a:off x="24828" y="709200"/>
            <a:ext cx="9906000" cy="400110"/>
          </a:xfrm>
          <a:prstGeom prst="rect">
            <a:avLst/>
          </a:prstGeom>
          <a:noFill/>
        </p:spPr>
        <p:txBody>
          <a:bodyPr wrap="square" rtlCol="0">
            <a:spAutoFit/>
          </a:bodyPr>
          <a:lstStyle/>
          <a:p>
            <a:pPr algn="ctr" defTabSz="185714">
              <a:defRPr/>
            </a:pPr>
            <a:r>
              <a:rPr lang="en-US" sz="2000" b="1">
                <a:solidFill>
                  <a:schemeClr val="tx1">
                    <a:lumMod val="90000"/>
                    <a:lumOff val="10000"/>
                  </a:schemeClr>
                </a:solidFill>
                <a:latin typeface="Texta Alt Book" pitchFamily="2" charset="77"/>
                <a:cs typeface="Fredoka Medium" pitchFamily="2" charset="-79"/>
              </a:rPr>
              <a:t>¿QUE FUNCIONALIDADES CONSIDERAS MAS IMPORTANTES?</a:t>
            </a:r>
          </a:p>
        </p:txBody>
      </p:sp>
      <p:sp>
        <p:nvSpPr>
          <p:cNvPr id="47" name="CuadroTexto 46">
            <a:extLst>
              <a:ext uri="{FF2B5EF4-FFF2-40B4-BE49-F238E27FC236}">
                <a16:creationId xmlns:a16="http://schemas.microsoft.com/office/drawing/2014/main" id="{3EF6284D-9AB7-C8B9-F9B7-E26F9C50071F}"/>
              </a:ext>
            </a:extLst>
          </p:cNvPr>
          <p:cNvSpPr txBox="1"/>
          <p:nvPr/>
        </p:nvSpPr>
        <p:spPr>
          <a:xfrm>
            <a:off x="2064145" y="1220131"/>
            <a:ext cx="6007411" cy="307777"/>
          </a:xfrm>
          <a:prstGeom prst="rect">
            <a:avLst/>
          </a:prstGeom>
          <a:noFill/>
        </p:spPr>
        <p:txBody>
          <a:bodyPr wrap="square" rtlCol="0">
            <a:spAutoFit/>
          </a:bodyPr>
          <a:lstStyle/>
          <a:p>
            <a:r>
              <a:rPr lang="es-ES" sz="1400">
                <a:latin typeface="Texta Alt" panose="00000500000000000000" pitchFamily="50" charset="0"/>
              </a:rPr>
              <a:t>Valorar del 1 al 10 las funcionalidades principales de vuestro Contact Center.</a:t>
            </a:r>
          </a:p>
        </p:txBody>
      </p:sp>
      <p:graphicFrame>
        <p:nvGraphicFramePr>
          <p:cNvPr id="16" name="Tabla 16">
            <a:extLst>
              <a:ext uri="{FF2B5EF4-FFF2-40B4-BE49-F238E27FC236}">
                <a16:creationId xmlns:a16="http://schemas.microsoft.com/office/drawing/2014/main" id="{DE22F613-BC79-0520-1B4B-95B735F94123}"/>
              </a:ext>
            </a:extLst>
          </p:cNvPr>
          <p:cNvGraphicFramePr>
            <a:graphicFrameLocks noGrp="1"/>
          </p:cNvGraphicFramePr>
          <p:nvPr>
            <p:extLst>
              <p:ext uri="{D42A27DB-BD31-4B8C-83A1-F6EECF244321}">
                <p14:modId xmlns:p14="http://schemas.microsoft.com/office/powerpoint/2010/main" val="3438867763"/>
              </p:ext>
            </p:extLst>
          </p:nvPr>
        </p:nvGraphicFramePr>
        <p:xfrm>
          <a:off x="768096" y="1991856"/>
          <a:ext cx="8141350" cy="3724554"/>
        </p:xfrm>
        <a:graphic>
          <a:graphicData uri="http://schemas.openxmlformats.org/drawingml/2006/table">
            <a:tbl>
              <a:tblPr firstRow="1" bandRow="1">
                <a:tableStyleId>{5940675A-B579-460E-94D1-54222C63F5DA}</a:tableStyleId>
              </a:tblPr>
              <a:tblGrid>
                <a:gridCol w="5567118">
                  <a:extLst>
                    <a:ext uri="{9D8B030D-6E8A-4147-A177-3AD203B41FA5}">
                      <a16:colId xmlns:a16="http://schemas.microsoft.com/office/drawing/2014/main" val="826735089"/>
                    </a:ext>
                  </a:extLst>
                </a:gridCol>
                <a:gridCol w="905323">
                  <a:extLst>
                    <a:ext uri="{9D8B030D-6E8A-4147-A177-3AD203B41FA5}">
                      <a16:colId xmlns:a16="http://schemas.microsoft.com/office/drawing/2014/main" val="1328470996"/>
                    </a:ext>
                  </a:extLst>
                </a:gridCol>
                <a:gridCol w="821163">
                  <a:extLst>
                    <a:ext uri="{9D8B030D-6E8A-4147-A177-3AD203B41FA5}">
                      <a16:colId xmlns:a16="http://schemas.microsoft.com/office/drawing/2014/main" val="1104824432"/>
                    </a:ext>
                  </a:extLst>
                </a:gridCol>
                <a:gridCol w="847746">
                  <a:extLst>
                    <a:ext uri="{9D8B030D-6E8A-4147-A177-3AD203B41FA5}">
                      <a16:colId xmlns:a16="http://schemas.microsoft.com/office/drawing/2014/main" val="1484225579"/>
                    </a:ext>
                  </a:extLst>
                </a:gridCol>
              </a:tblGrid>
              <a:tr h="593779">
                <a:tc>
                  <a:txBody>
                    <a:bodyPr/>
                    <a:lstStyle/>
                    <a:p>
                      <a:pPr algn="ctr"/>
                      <a:r>
                        <a:rPr lang="es-ES" b="1"/>
                        <a:t>Funcionalidad</a:t>
                      </a:r>
                      <a:endParaRPr lang="es-ES_tradnl"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r>
                        <a:rPr lang="es-ES" b="1"/>
                        <a:t>CEO</a:t>
                      </a:r>
                      <a:endParaRPr lang="es-ES_tradnl"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ctr"/>
                      <a:r>
                        <a:rPr lang="es-ES" b="1"/>
                        <a:t>CIO</a:t>
                      </a:r>
                      <a:endParaRPr lang="es-ES_tradnl" b="1"/>
                    </a:p>
                  </a:txBody>
                  <a:tcPr anchor="ctr">
                    <a:lnL w="12700" cap="flat" cmpd="sng" algn="ctr">
                      <a:solidFill>
                        <a:schemeClr val="tx1"/>
                      </a:solidFill>
                      <a:prstDash val="solid"/>
                      <a:round/>
                      <a:headEnd type="none" w="med" len="med"/>
                      <a:tailEnd type="none" w="med" len="med"/>
                    </a:lnL>
                    <a:solidFill>
                      <a:srgbClr val="99CCFF"/>
                    </a:solidFill>
                  </a:tcPr>
                </a:tc>
                <a:tc>
                  <a:txBody>
                    <a:bodyPr/>
                    <a:lstStyle/>
                    <a:p>
                      <a:pPr algn="ctr"/>
                      <a:r>
                        <a:rPr lang="es-ES" b="1"/>
                        <a:t>COO</a:t>
                      </a:r>
                      <a:endParaRPr lang="es-ES_tradnl" b="1"/>
                    </a:p>
                  </a:txBody>
                  <a:tcPr anchor="ctr">
                    <a:solidFill>
                      <a:srgbClr val="99CCFF"/>
                    </a:solidFill>
                  </a:tcPr>
                </a:tc>
                <a:extLst>
                  <a:ext uri="{0D108BD9-81ED-4DB2-BD59-A6C34878D82A}">
                    <a16:rowId xmlns:a16="http://schemas.microsoft.com/office/drawing/2014/main" val="3516473248"/>
                  </a:ext>
                </a:extLst>
              </a:tr>
              <a:tr h="442439">
                <a:tc>
                  <a:txBody>
                    <a:bodyPr/>
                    <a:lstStyle/>
                    <a:p>
                      <a:pPr algn="ctr"/>
                      <a:r>
                        <a:rPr lang="es-ES" sz="1600"/>
                        <a:t>Identificar que </a:t>
                      </a:r>
                      <a:r>
                        <a:rPr lang="es-ES" sz="1600" err="1"/>
                        <a:t>landing</a:t>
                      </a:r>
                      <a:r>
                        <a:rPr lang="es-ES" sz="1600"/>
                        <a:t> y de donde viene el tráfico.</a:t>
                      </a:r>
                      <a:endParaRPr lang="es-ES_tradnl" sz="1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a:t>___</a:t>
                      </a:r>
                      <a:endParaRPr lang="es-ES_tradnl"/>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s-ES"/>
                        <a:t>___</a:t>
                      </a:r>
                      <a:endParaRPr lang="es-ES_tradnl"/>
                    </a:p>
                  </a:txBody>
                  <a:tcPr anchor="ctr"/>
                </a:tc>
                <a:tc>
                  <a:txBody>
                    <a:bodyPr/>
                    <a:lstStyle/>
                    <a:p>
                      <a:pPr algn="ctr"/>
                      <a:r>
                        <a:rPr lang="es-ES"/>
                        <a:t>___</a:t>
                      </a:r>
                      <a:endParaRPr lang="es-ES_tradnl"/>
                    </a:p>
                  </a:txBody>
                  <a:tcPr anchor="ctr"/>
                </a:tc>
                <a:extLst>
                  <a:ext uri="{0D108BD9-81ED-4DB2-BD59-A6C34878D82A}">
                    <a16:rowId xmlns:a16="http://schemas.microsoft.com/office/drawing/2014/main" val="2473081906"/>
                  </a:ext>
                </a:extLst>
              </a:tr>
              <a:tr h="676656">
                <a:tc>
                  <a:txBody>
                    <a:bodyPr/>
                    <a:lstStyle/>
                    <a:p>
                      <a:pPr algn="ctr"/>
                      <a:r>
                        <a:rPr lang="es-ES" sz="1600"/>
                        <a:t>Se requiere dos números por municipio/provincia/país </a:t>
                      </a:r>
                    </a:p>
                    <a:p>
                      <a:pPr algn="ctr"/>
                      <a:r>
                        <a:rPr lang="es-ES" sz="1600"/>
                        <a:t>(España serían 52*2 = 104). </a:t>
                      </a:r>
                      <a:endParaRPr lang="es-ES_tradnl" sz="1600"/>
                    </a:p>
                  </a:txBody>
                  <a:tcPr anchor="ctr">
                    <a:lnT w="12700" cap="flat" cmpd="sng" algn="ctr">
                      <a:solidFill>
                        <a:schemeClr val="tx1"/>
                      </a:solidFill>
                      <a:prstDash val="solid"/>
                      <a:round/>
                      <a:headEnd type="none" w="med" len="med"/>
                      <a:tailEnd type="none" w="med" len="med"/>
                    </a:lnT>
                  </a:tcPr>
                </a:tc>
                <a:tc>
                  <a:txBody>
                    <a:bodyPr/>
                    <a:lstStyle/>
                    <a:p>
                      <a:pPr algn="ctr"/>
                      <a:r>
                        <a:rPr lang="es-ES"/>
                        <a:t>___</a:t>
                      </a:r>
                      <a:endParaRPr lang="es-ES_tradnl"/>
                    </a:p>
                  </a:txBody>
                  <a:tcPr anchor="ctr"/>
                </a:tc>
                <a:tc>
                  <a:txBody>
                    <a:bodyPr/>
                    <a:lstStyle/>
                    <a:p>
                      <a:pPr algn="ctr"/>
                      <a:r>
                        <a:rPr lang="es-ES"/>
                        <a:t>___</a:t>
                      </a:r>
                      <a:endParaRPr lang="es-ES_tradnl"/>
                    </a:p>
                  </a:txBody>
                  <a:tcPr anchor="ctr"/>
                </a:tc>
                <a:tc>
                  <a:txBody>
                    <a:bodyPr/>
                    <a:lstStyle/>
                    <a:p>
                      <a:pPr algn="ctr"/>
                      <a:r>
                        <a:rPr lang="es-ES"/>
                        <a:t>___</a:t>
                      </a:r>
                      <a:endParaRPr lang="es-ES_tradnl"/>
                    </a:p>
                  </a:txBody>
                  <a:tcPr anchor="ctr"/>
                </a:tc>
                <a:extLst>
                  <a:ext uri="{0D108BD9-81ED-4DB2-BD59-A6C34878D82A}">
                    <a16:rowId xmlns:a16="http://schemas.microsoft.com/office/drawing/2014/main" val="2632712063"/>
                  </a:ext>
                </a:extLst>
              </a:tr>
              <a:tr h="813816">
                <a:tc>
                  <a:txBody>
                    <a:bodyPr/>
                    <a:lstStyle/>
                    <a:p>
                      <a:pPr algn="ctr"/>
                      <a:r>
                        <a:rPr lang="es-ES" sz="1600"/>
                        <a:t>Grabación de llamadas, integradas con </a:t>
                      </a:r>
                      <a:r>
                        <a:rPr lang="es-ES" sz="1600" err="1"/>
                        <a:t>oddo</a:t>
                      </a:r>
                      <a:r>
                        <a:rPr lang="es-ES" sz="1600"/>
                        <a:t>.</a:t>
                      </a:r>
                    </a:p>
                    <a:p>
                      <a:pPr algn="ctr"/>
                      <a:r>
                        <a:rPr lang="es-ES" sz="1600"/>
                        <a:t>(dos últimos años, aunque estén guardadas en el ftp o donde esté el fichero)</a:t>
                      </a:r>
                      <a:endParaRPr lang="es-ES_tradnl" sz="1600"/>
                    </a:p>
                  </a:txBody>
                  <a:tcPr anchor="ctr"/>
                </a:tc>
                <a:tc>
                  <a:txBody>
                    <a:bodyPr/>
                    <a:lstStyle/>
                    <a:p>
                      <a:pPr algn="ctr"/>
                      <a:r>
                        <a:rPr lang="es-ES"/>
                        <a:t>___</a:t>
                      </a:r>
                      <a:endParaRPr lang="es-ES_tradnl"/>
                    </a:p>
                  </a:txBody>
                  <a:tcPr anchor="ctr"/>
                </a:tc>
                <a:tc>
                  <a:txBody>
                    <a:bodyPr/>
                    <a:lstStyle/>
                    <a:p>
                      <a:pPr algn="ctr"/>
                      <a:r>
                        <a:rPr lang="es-ES"/>
                        <a:t>___</a:t>
                      </a:r>
                      <a:endParaRPr lang="es-ES_tradnl"/>
                    </a:p>
                  </a:txBody>
                  <a:tcPr anchor="ctr"/>
                </a:tc>
                <a:tc>
                  <a:txBody>
                    <a:bodyPr/>
                    <a:lstStyle/>
                    <a:p>
                      <a:pPr algn="ctr"/>
                      <a:r>
                        <a:rPr lang="es-ES"/>
                        <a:t>___</a:t>
                      </a:r>
                      <a:endParaRPr lang="es-ES_tradnl"/>
                    </a:p>
                  </a:txBody>
                  <a:tcPr anchor="ctr"/>
                </a:tc>
                <a:extLst>
                  <a:ext uri="{0D108BD9-81ED-4DB2-BD59-A6C34878D82A}">
                    <a16:rowId xmlns:a16="http://schemas.microsoft.com/office/drawing/2014/main" val="545515503"/>
                  </a:ext>
                </a:extLst>
              </a:tr>
              <a:tr h="795528">
                <a:tc>
                  <a:txBody>
                    <a:bodyPr/>
                    <a:lstStyle/>
                    <a:p>
                      <a:pPr algn="ctr"/>
                      <a:r>
                        <a:rPr lang="es-ES" sz="1600"/>
                        <a:t>Llamadas “positivas” deben de llamarse de forma automáticamente de forma automática y crear una encuesta. Registrarse en el CRM.</a:t>
                      </a:r>
                      <a:endParaRPr lang="es-ES_tradnl" sz="1600"/>
                    </a:p>
                  </a:txBody>
                  <a:tcPr anchor="ctr"/>
                </a:tc>
                <a:tc>
                  <a:txBody>
                    <a:bodyPr/>
                    <a:lstStyle/>
                    <a:p>
                      <a:pPr algn="ctr"/>
                      <a:r>
                        <a:rPr lang="es-ES"/>
                        <a:t>___</a:t>
                      </a:r>
                      <a:endParaRPr lang="es-ES_tradnl"/>
                    </a:p>
                  </a:txBody>
                  <a:tcPr anchor="ctr"/>
                </a:tc>
                <a:tc>
                  <a:txBody>
                    <a:bodyPr/>
                    <a:lstStyle/>
                    <a:p>
                      <a:pPr algn="ctr"/>
                      <a:r>
                        <a:rPr lang="es-ES"/>
                        <a:t>___</a:t>
                      </a:r>
                      <a:endParaRPr lang="es-ES_tradnl"/>
                    </a:p>
                  </a:txBody>
                  <a:tcPr anchor="ctr"/>
                </a:tc>
                <a:tc>
                  <a:txBody>
                    <a:bodyPr/>
                    <a:lstStyle/>
                    <a:p>
                      <a:pPr algn="ctr"/>
                      <a:r>
                        <a:rPr lang="es-ES"/>
                        <a:t>___</a:t>
                      </a:r>
                      <a:endParaRPr lang="es-ES_tradnl"/>
                    </a:p>
                  </a:txBody>
                  <a:tcPr anchor="ctr"/>
                </a:tc>
                <a:extLst>
                  <a:ext uri="{0D108BD9-81ED-4DB2-BD59-A6C34878D82A}">
                    <a16:rowId xmlns:a16="http://schemas.microsoft.com/office/drawing/2014/main" val="902574746"/>
                  </a:ext>
                </a:extLst>
              </a:tr>
              <a:tr h="344015">
                <a:tc>
                  <a:txBody>
                    <a:bodyPr/>
                    <a:lstStyle/>
                    <a:p>
                      <a:pPr algn="ctr"/>
                      <a:r>
                        <a:rPr lang="es-ES" sz="1600"/>
                        <a:t>Llamada </a:t>
                      </a:r>
                      <a:r>
                        <a:rPr lang="es-ES" sz="1600" err="1"/>
                        <a:t>Entranet</a:t>
                      </a:r>
                      <a:r>
                        <a:rPr lang="es-ES" sz="1600"/>
                        <a:t>, estado de ánimo del que llama y del operador</a:t>
                      </a:r>
                      <a:endParaRPr lang="es-ES_tradnl" sz="1600"/>
                    </a:p>
                  </a:txBody>
                  <a:tcPr anchor="ctr"/>
                </a:tc>
                <a:tc>
                  <a:txBody>
                    <a:bodyPr/>
                    <a:lstStyle/>
                    <a:p>
                      <a:pPr algn="ctr"/>
                      <a:r>
                        <a:rPr lang="es-ES"/>
                        <a:t>___</a:t>
                      </a:r>
                      <a:endParaRPr lang="es-ES_tradnl"/>
                    </a:p>
                  </a:txBody>
                  <a:tcPr anchor="ctr"/>
                </a:tc>
                <a:tc>
                  <a:txBody>
                    <a:bodyPr/>
                    <a:lstStyle/>
                    <a:p>
                      <a:pPr algn="ctr"/>
                      <a:r>
                        <a:rPr lang="es-ES"/>
                        <a:t>___</a:t>
                      </a:r>
                      <a:endParaRPr lang="es-ES_tradnl"/>
                    </a:p>
                  </a:txBody>
                  <a:tcPr anchor="ctr"/>
                </a:tc>
                <a:tc>
                  <a:txBody>
                    <a:bodyPr/>
                    <a:lstStyle/>
                    <a:p>
                      <a:pPr algn="ctr"/>
                      <a:r>
                        <a:rPr lang="es-ES"/>
                        <a:t>___</a:t>
                      </a:r>
                      <a:endParaRPr lang="es-ES_tradnl"/>
                    </a:p>
                  </a:txBody>
                  <a:tcPr anchor="ctr"/>
                </a:tc>
                <a:extLst>
                  <a:ext uri="{0D108BD9-81ED-4DB2-BD59-A6C34878D82A}">
                    <a16:rowId xmlns:a16="http://schemas.microsoft.com/office/drawing/2014/main" val="1643636309"/>
                  </a:ext>
                </a:extLst>
              </a:tr>
            </a:tbl>
          </a:graphicData>
        </a:graphic>
      </p:graphicFrame>
    </p:spTree>
    <p:extLst>
      <p:ext uri="{BB962C8B-B14F-4D97-AF65-F5344CB8AC3E}">
        <p14:creationId xmlns:p14="http://schemas.microsoft.com/office/powerpoint/2010/main" val="2610626858"/>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08653390B6BFB4399259C04ECDF64E9" ma:contentTypeVersion="13" ma:contentTypeDescription="Crear nuevo documento." ma:contentTypeScope="" ma:versionID="cfa0a1dfd8cd8450da0d92af08282f68">
  <xsd:schema xmlns:xsd="http://www.w3.org/2001/XMLSchema" xmlns:xs="http://www.w3.org/2001/XMLSchema" xmlns:p="http://schemas.microsoft.com/office/2006/metadata/properties" xmlns:ns2="bc3cf372-c0a2-4d1f-b884-b3f28fa9dfc9" xmlns:ns3="6e438121-a3f0-444d-8748-48344a6d5170" targetNamespace="http://schemas.microsoft.com/office/2006/metadata/properties" ma:root="true" ma:fieldsID="f5936d6e7ee5a975c47022a5bef4bc90" ns2:_="" ns3:_="">
    <xsd:import namespace="bc3cf372-c0a2-4d1f-b884-b3f28fa9dfc9"/>
    <xsd:import namespace="6e438121-a3f0-444d-8748-48344a6d517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3cf372-c0a2-4d1f-b884-b3f28fa9df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Etiquetas de imagen" ma:readOnly="false" ma:fieldId="{5cf76f15-5ced-4ddc-b409-7134ff3c332f}" ma:taxonomyMulti="true" ma:sspId="f18600fe-b869-4fba-91f4-4f50dc822cfd"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438121-a3f0-444d-8748-48344a6d5170"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element name="TaxCatchAll" ma:index="16" nillable="true" ma:displayName="Taxonomy Catch All Column" ma:hidden="true" ma:list="{67114180-3fd1-4528-b3c3-52cbc86d8ad3}" ma:internalName="TaxCatchAll" ma:showField="CatchAllData" ma:web="6e438121-a3f0-444d-8748-48344a6d51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6e438121-a3f0-444d-8748-48344a6d5170">
      <UserInfo>
        <DisplayName>Integrantes de la Promo-Soft, S.L.</DisplayName>
        <AccountId>26</AccountId>
        <AccountType/>
      </UserInfo>
    </SharedWithUsers>
    <lcf76f155ced4ddcb4097134ff3c332f xmlns="bc3cf372-c0a2-4d1f-b884-b3f28fa9dfc9">
      <Terms xmlns="http://schemas.microsoft.com/office/infopath/2007/PartnerControls"/>
    </lcf76f155ced4ddcb4097134ff3c332f>
    <TaxCatchAll xmlns="6e438121-a3f0-444d-8748-48344a6d5170" xsi:nil="true"/>
  </documentManagement>
</p:properties>
</file>

<file path=customXml/itemProps1.xml><?xml version="1.0" encoding="utf-8"?>
<ds:datastoreItem xmlns:ds="http://schemas.openxmlformats.org/officeDocument/2006/customXml" ds:itemID="{6FED57EC-436F-49FC-AAD1-DCB5314ACE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3cf372-c0a2-4d1f-b884-b3f28fa9dfc9"/>
    <ds:schemaRef ds:uri="6e438121-a3f0-444d-8748-48344a6d51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423739-2780-4D90-AD7D-AF5E4FD7F7EC}">
  <ds:schemaRefs>
    <ds:schemaRef ds:uri="http://schemas.microsoft.com/sharepoint/v3/contenttype/forms"/>
  </ds:schemaRefs>
</ds:datastoreItem>
</file>

<file path=customXml/itemProps3.xml><?xml version="1.0" encoding="utf-8"?>
<ds:datastoreItem xmlns:ds="http://schemas.openxmlformats.org/officeDocument/2006/customXml" ds:itemID="{2D1D034C-FE87-408A-A1DE-1B6E52C9F969}">
  <ds:schemaRefs>
    <ds:schemaRef ds:uri="6e438121-a3f0-444d-8748-48344a6d5170"/>
    <ds:schemaRef ds:uri="bc3cf372-c0a2-4d1f-b884-b3f28fa9dfc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58</TotalTime>
  <Words>6845</Words>
  <Application>Microsoft Office PowerPoint</Application>
  <PresentationFormat>A4 (210 x 297 mm)</PresentationFormat>
  <Paragraphs>1087</Paragraphs>
  <Slides>73</Slides>
  <Notes>2</Notes>
  <HiddenSlides>4</HiddenSlides>
  <MMClips>0</MMClips>
  <ScaleCrop>false</ScaleCrop>
  <HeadingPairs>
    <vt:vector size="4" baseType="variant">
      <vt:variant>
        <vt:lpstr>Tema</vt:lpstr>
      </vt:variant>
      <vt:variant>
        <vt:i4>1</vt:i4>
      </vt:variant>
      <vt:variant>
        <vt:lpstr>Títulos de diapositiva</vt:lpstr>
      </vt:variant>
      <vt:variant>
        <vt:i4>73</vt:i4>
      </vt:variant>
    </vt:vector>
  </HeadingPairs>
  <TitlesOfParts>
    <vt:vector size="74"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Muchas 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Aitor Bonillo Durán</dc:creator>
  <cp:lastModifiedBy>Aitor Bonillo Durán</cp:lastModifiedBy>
  <cp:revision>2</cp:revision>
  <cp:lastPrinted>2024-03-04T15:17:42Z</cp:lastPrinted>
  <dcterms:created xsi:type="dcterms:W3CDTF">2020-11-18T12:37:47Z</dcterms:created>
  <dcterms:modified xsi:type="dcterms:W3CDTF">2025-01-22T13:55:39Z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0x010100608653390B6BFB4399259C04ECDF64E9</vt:lpwstr>
  </property>
  <property fmtid="{D5CDD505-2E9C-101B-9397-08002B2CF9AE}" pid="3" name="Order">
    <vt:r8>9400</vt:r8>
  </property>
  <property fmtid="{D5CDD505-2E9C-101B-9397-08002B2CF9AE}" pid="4" name="MediaServiceImageTags">
    <vt:lpwstr/>
  </property>
</Properties>
</file>